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17"/>
  </p:notesMasterIdLst>
  <p:sldIdLst>
    <p:sldId id="269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6858000" cy="9144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575" autoAdjust="0"/>
    <p:restoredTop sz="94564" autoAdjust="0"/>
  </p:normalViewPr>
  <p:slideViewPr>
    <p:cSldViewPr snapToGrid="0">
      <p:cViewPr>
        <p:scale>
          <a:sx n="62" d="100"/>
          <a:sy n="62" d="100"/>
        </p:scale>
        <p:origin x="-1314" y="97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E0320D-66D1-4938-ADA3-415E312BD0C1}" type="doc">
      <dgm:prSet loTypeId="urn:microsoft.com/office/officeart/2005/8/layout/orgChart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C0D65D8-9A7A-420B-A0D9-163AF7379427}">
      <dgm:prSet phldrT="[Текст]" custT="1"/>
      <dgm:spPr/>
      <dgm:t>
        <a:bodyPr/>
        <a:lstStyle/>
        <a:p>
          <a:r>
            <a:rPr lang="uk-UA" sz="1400" b="1" dirty="0" smtClean="0"/>
            <a:t>ІНСТРУКТАЖІ</a:t>
          </a:r>
          <a:endParaRPr lang="ru-RU" sz="1400" b="1" dirty="0"/>
        </a:p>
      </dgm:t>
    </dgm:pt>
    <dgm:pt modelId="{6C327B56-E793-4414-83D4-638F5D11B6B2}" type="parTrans" cxnId="{BD12D2AB-8183-4680-B83A-167760CA31E5}">
      <dgm:prSet/>
      <dgm:spPr/>
      <dgm:t>
        <a:bodyPr/>
        <a:lstStyle/>
        <a:p>
          <a:endParaRPr lang="ru-RU"/>
        </a:p>
      </dgm:t>
    </dgm:pt>
    <dgm:pt modelId="{6D93CFF4-9101-449F-9AAD-7D1A0E67A55B}" type="sibTrans" cxnId="{BD12D2AB-8183-4680-B83A-167760CA31E5}">
      <dgm:prSet/>
      <dgm:spPr/>
      <dgm:t>
        <a:bodyPr/>
        <a:lstStyle/>
        <a:p>
          <a:endParaRPr lang="ru-RU"/>
        </a:p>
      </dgm:t>
    </dgm:pt>
    <dgm:pt modelId="{38873AD5-F4A5-4444-882D-3DC1CFEA2FBC}" type="asst">
      <dgm:prSet phldrT="[Текст]"/>
      <dgm:spPr/>
      <dgm:t>
        <a:bodyPr/>
        <a:lstStyle/>
        <a:p>
          <a:r>
            <a:rPr lang="uk-UA" dirty="0" smtClean="0"/>
            <a:t>Вступний,цільовий, первинний, повторний, позаплановий (інструктажі на робочому місці)</a:t>
          </a:r>
          <a:endParaRPr lang="ru-RU" dirty="0"/>
        </a:p>
      </dgm:t>
    </dgm:pt>
    <dgm:pt modelId="{FABDB8D3-949F-456D-A534-466E0CF9B5BE}" type="parTrans" cxnId="{BDA4C0E8-470F-4AC3-9A25-4601BB19F900}">
      <dgm:prSet/>
      <dgm:spPr/>
      <dgm:t>
        <a:bodyPr/>
        <a:lstStyle/>
        <a:p>
          <a:endParaRPr lang="ru-RU"/>
        </a:p>
      </dgm:t>
    </dgm:pt>
    <dgm:pt modelId="{279F1B28-F2BD-4998-A58E-698E3B95AF90}" type="sibTrans" cxnId="{BDA4C0E8-470F-4AC3-9A25-4601BB19F900}">
      <dgm:prSet/>
      <dgm:spPr/>
      <dgm:t>
        <a:bodyPr/>
        <a:lstStyle/>
        <a:p>
          <a:endParaRPr lang="ru-RU"/>
        </a:p>
      </dgm:t>
    </dgm:pt>
    <dgm:pt modelId="{8FD4CFBC-E2AF-48C8-9846-A917116CB387}">
      <dgm:prSet phldrT="[Текст]"/>
      <dgm:spPr/>
      <dgm:t>
        <a:bodyPr/>
        <a:lstStyle/>
        <a:p>
          <a:r>
            <a:rPr lang="uk-UA" dirty="0" smtClean="0"/>
            <a:t>Завідуючі кабінетами підвищеної небезпеки</a:t>
          </a:r>
          <a:endParaRPr lang="ru-RU" dirty="0"/>
        </a:p>
      </dgm:t>
    </dgm:pt>
    <dgm:pt modelId="{D1D5CCD2-4DC3-4442-B256-BBE1C2CECBE0}" type="parTrans" cxnId="{7FCD3F72-B16A-42D7-89B7-1F59E8F61FAF}">
      <dgm:prSet/>
      <dgm:spPr/>
      <dgm:t>
        <a:bodyPr/>
        <a:lstStyle/>
        <a:p>
          <a:endParaRPr lang="ru-RU"/>
        </a:p>
      </dgm:t>
    </dgm:pt>
    <dgm:pt modelId="{0BDC3AF9-F3E3-4C4C-9FC5-6D9D63F32037}" type="sibTrans" cxnId="{7FCD3F72-B16A-42D7-89B7-1F59E8F61FAF}">
      <dgm:prSet/>
      <dgm:spPr/>
      <dgm:t>
        <a:bodyPr/>
        <a:lstStyle/>
        <a:p>
          <a:endParaRPr lang="ru-RU"/>
        </a:p>
      </dgm:t>
    </dgm:pt>
    <dgm:pt modelId="{719DFB3E-495D-421C-98A6-1FD5A75D339D}">
      <dgm:prSet phldrT="[Текст]"/>
      <dgm:spPr/>
      <dgm:t>
        <a:bodyPr/>
        <a:lstStyle/>
        <a:p>
          <a:r>
            <a:rPr lang="uk-UA" dirty="0" smtClean="0"/>
            <a:t>Учителі (</a:t>
          </a:r>
          <a:r>
            <a:rPr lang="uk-UA" dirty="0" err="1" smtClean="0"/>
            <a:t>кл.керівники</a:t>
          </a:r>
          <a:r>
            <a:rPr lang="uk-UA" dirty="0" smtClean="0"/>
            <a:t>)</a:t>
          </a:r>
          <a:endParaRPr lang="ru-RU" dirty="0"/>
        </a:p>
      </dgm:t>
    </dgm:pt>
    <dgm:pt modelId="{F5B5888C-5DEE-439C-9E43-1F93884D4BC6}" type="parTrans" cxnId="{66A368E3-99A1-4C78-A587-9BC52A7744A0}">
      <dgm:prSet/>
      <dgm:spPr/>
      <dgm:t>
        <a:bodyPr/>
        <a:lstStyle/>
        <a:p>
          <a:endParaRPr lang="ru-RU"/>
        </a:p>
      </dgm:t>
    </dgm:pt>
    <dgm:pt modelId="{5A2644F4-9DC4-4960-9BF8-190F2AD948D1}" type="sibTrans" cxnId="{66A368E3-99A1-4C78-A587-9BC52A7744A0}">
      <dgm:prSet/>
      <dgm:spPr/>
      <dgm:t>
        <a:bodyPr/>
        <a:lstStyle/>
        <a:p>
          <a:endParaRPr lang="ru-RU"/>
        </a:p>
      </dgm:t>
    </dgm:pt>
    <dgm:pt modelId="{D52DFBEF-5738-4C13-990B-8633FD95D139}">
      <dgm:prSet phldrT="[Текст]"/>
      <dgm:spPr/>
      <dgm:t>
        <a:bodyPr/>
        <a:lstStyle/>
        <a:p>
          <a:r>
            <a:rPr lang="uk-UA" dirty="0" smtClean="0"/>
            <a:t>Кухар, обслуговуючий технічний персонал, кочегари, сторожі</a:t>
          </a:r>
          <a:endParaRPr lang="ru-RU" dirty="0"/>
        </a:p>
      </dgm:t>
    </dgm:pt>
    <dgm:pt modelId="{E071A533-EA88-4188-80E6-CB9798C85B9F}" type="parTrans" cxnId="{C9F84107-E7AF-419E-9DBF-1CB89EC520A9}">
      <dgm:prSet/>
      <dgm:spPr/>
      <dgm:t>
        <a:bodyPr/>
        <a:lstStyle/>
        <a:p>
          <a:endParaRPr lang="ru-RU"/>
        </a:p>
      </dgm:t>
    </dgm:pt>
    <dgm:pt modelId="{8C59D58E-BB69-4576-ADDB-658FA3543F25}" type="sibTrans" cxnId="{C9F84107-E7AF-419E-9DBF-1CB89EC520A9}">
      <dgm:prSet/>
      <dgm:spPr/>
      <dgm:t>
        <a:bodyPr/>
        <a:lstStyle/>
        <a:p>
          <a:endParaRPr lang="ru-RU"/>
        </a:p>
      </dgm:t>
    </dgm:pt>
    <dgm:pt modelId="{8645DAB1-B0A8-48A7-9D95-FCB5295D1260}">
      <dgm:prSet/>
      <dgm:spPr/>
      <dgm:t>
        <a:bodyPr/>
        <a:lstStyle/>
        <a:p>
          <a:r>
            <a:rPr lang="uk-UA" dirty="0" err="1" smtClean="0"/>
            <a:t>Учителі-предметники</a:t>
          </a:r>
          <a:endParaRPr lang="ru-RU" dirty="0"/>
        </a:p>
      </dgm:t>
    </dgm:pt>
    <dgm:pt modelId="{71800747-F45C-4C1D-AFD2-A5EE99460BA3}" type="parTrans" cxnId="{9DE8A629-0EAE-4CE3-B844-BAD9E6D5FC14}">
      <dgm:prSet/>
      <dgm:spPr/>
      <dgm:t>
        <a:bodyPr/>
        <a:lstStyle/>
        <a:p>
          <a:endParaRPr lang="ru-RU"/>
        </a:p>
      </dgm:t>
    </dgm:pt>
    <dgm:pt modelId="{5B453417-CE3C-4F58-A18F-00F5D9E44128}" type="sibTrans" cxnId="{9DE8A629-0EAE-4CE3-B844-BAD9E6D5FC14}">
      <dgm:prSet/>
      <dgm:spPr/>
      <dgm:t>
        <a:bodyPr/>
        <a:lstStyle/>
        <a:p>
          <a:endParaRPr lang="ru-RU"/>
        </a:p>
      </dgm:t>
    </dgm:pt>
    <dgm:pt modelId="{D7A73457-BD71-4CD1-8C48-F1324A28DBB4}" type="pres">
      <dgm:prSet presAssocID="{45E0320D-66D1-4938-ADA3-415E312BD0C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F925861-365D-4AAB-B49C-135359289BCC}" type="pres">
      <dgm:prSet presAssocID="{AC0D65D8-9A7A-420B-A0D9-163AF7379427}" presName="hierRoot1" presStyleCnt="0">
        <dgm:presLayoutVars>
          <dgm:hierBranch val="init"/>
        </dgm:presLayoutVars>
      </dgm:prSet>
      <dgm:spPr/>
    </dgm:pt>
    <dgm:pt modelId="{9183F95E-2DF9-4B9E-8AA7-44D626ABE5DF}" type="pres">
      <dgm:prSet presAssocID="{AC0D65D8-9A7A-420B-A0D9-163AF7379427}" presName="rootComposite1" presStyleCnt="0"/>
      <dgm:spPr/>
    </dgm:pt>
    <dgm:pt modelId="{9A0C689E-B366-4D95-ADE8-C930EEFAA10A}" type="pres">
      <dgm:prSet presAssocID="{AC0D65D8-9A7A-420B-A0D9-163AF7379427}" presName="rootText1" presStyleLbl="node0" presStyleIdx="0" presStyleCnt="1" custScaleX="203482" custScaleY="2615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14EE311-D005-4BCF-84E3-19847C8A2146}" type="pres">
      <dgm:prSet presAssocID="{AC0D65D8-9A7A-420B-A0D9-163AF737942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6908A956-6000-4D5A-B3FF-3BE2A68CE454}" type="pres">
      <dgm:prSet presAssocID="{AC0D65D8-9A7A-420B-A0D9-163AF7379427}" presName="hierChild2" presStyleCnt="0"/>
      <dgm:spPr/>
    </dgm:pt>
    <dgm:pt modelId="{44852A72-C8B6-4244-9AAD-82E5162D6E68}" type="pres">
      <dgm:prSet presAssocID="{D1D5CCD2-4DC3-4442-B256-BBE1C2CECBE0}" presName="Name37" presStyleLbl="parChTrans1D2" presStyleIdx="0" presStyleCnt="5"/>
      <dgm:spPr/>
      <dgm:t>
        <a:bodyPr/>
        <a:lstStyle/>
        <a:p>
          <a:endParaRPr lang="ru-RU"/>
        </a:p>
      </dgm:t>
    </dgm:pt>
    <dgm:pt modelId="{8D296150-4DA9-42F0-A35D-D53BFB6A4297}" type="pres">
      <dgm:prSet presAssocID="{8FD4CFBC-E2AF-48C8-9846-A917116CB387}" presName="hierRoot2" presStyleCnt="0">
        <dgm:presLayoutVars>
          <dgm:hierBranch val="init"/>
        </dgm:presLayoutVars>
      </dgm:prSet>
      <dgm:spPr/>
    </dgm:pt>
    <dgm:pt modelId="{2A7253B1-C8D3-4AA2-B1E2-2D17EB98C7B6}" type="pres">
      <dgm:prSet presAssocID="{8FD4CFBC-E2AF-48C8-9846-A917116CB387}" presName="rootComposite" presStyleCnt="0"/>
      <dgm:spPr/>
    </dgm:pt>
    <dgm:pt modelId="{9AA44BC3-0BE1-4FE1-9F81-95D134D62C5A}" type="pres">
      <dgm:prSet presAssocID="{8FD4CFBC-E2AF-48C8-9846-A917116CB387}" presName="rootText" presStyleLbl="node2" presStyleIdx="0" presStyleCnt="4" custScaleX="206217" custScaleY="2458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E08FB0B-4B78-4E82-BA4C-B068DDDC5BF1}" type="pres">
      <dgm:prSet presAssocID="{8FD4CFBC-E2AF-48C8-9846-A917116CB387}" presName="rootConnector" presStyleLbl="node2" presStyleIdx="0" presStyleCnt="4"/>
      <dgm:spPr/>
      <dgm:t>
        <a:bodyPr/>
        <a:lstStyle/>
        <a:p>
          <a:endParaRPr lang="ru-RU"/>
        </a:p>
      </dgm:t>
    </dgm:pt>
    <dgm:pt modelId="{C310B30B-A02E-49C9-871C-F16A31FB52C6}" type="pres">
      <dgm:prSet presAssocID="{8FD4CFBC-E2AF-48C8-9846-A917116CB387}" presName="hierChild4" presStyleCnt="0"/>
      <dgm:spPr/>
    </dgm:pt>
    <dgm:pt modelId="{2FCB177D-9585-46B7-BEB1-B5C7E9FEC6C4}" type="pres">
      <dgm:prSet presAssocID="{8FD4CFBC-E2AF-48C8-9846-A917116CB387}" presName="hierChild5" presStyleCnt="0"/>
      <dgm:spPr/>
    </dgm:pt>
    <dgm:pt modelId="{B44D7C92-A50E-4E36-A853-9277550720F0}" type="pres">
      <dgm:prSet presAssocID="{F5B5888C-5DEE-439C-9E43-1F93884D4BC6}" presName="Name37" presStyleLbl="parChTrans1D2" presStyleIdx="1" presStyleCnt="5"/>
      <dgm:spPr/>
      <dgm:t>
        <a:bodyPr/>
        <a:lstStyle/>
        <a:p>
          <a:endParaRPr lang="ru-RU"/>
        </a:p>
      </dgm:t>
    </dgm:pt>
    <dgm:pt modelId="{04EA3057-246B-4EC9-9467-110E7E118464}" type="pres">
      <dgm:prSet presAssocID="{719DFB3E-495D-421C-98A6-1FD5A75D339D}" presName="hierRoot2" presStyleCnt="0">
        <dgm:presLayoutVars>
          <dgm:hierBranch val="init"/>
        </dgm:presLayoutVars>
      </dgm:prSet>
      <dgm:spPr/>
    </dgm:pt>
    <dgm:pt modelId="{E735E1C7-EA7B-4C28-8F4F-2563A1BB015B}" type="pres">
      <dgm:prSet presAssocID="{719DFB3E-495D-421C-98A6-1FD5A75D339D}" presName="rootComposite" presStyleCnt="0"/>
      <dgm:spPr/>
    </dgm:pt>
    <dgm:pt modelId="{EB672404-21EB-4329-ACFD-464A4FD54BA9}" type="pres">
      <dgm:prSet presAssocID="{719DFB3E-495D-421C-98A6-1FD5A75D339D}" presName="rootText" presStyleLbl="node2" presStyleIdx="1" presStyleCnt="4" custScaleX="175069" custScaleY="3046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8C7E98D-3825-43E0-BF43-21DF8BA89A8B}" type="pres">
      <dgm:prSet presAssocID="{719DFB3E-495D-421C-98A6-1FD5A75D339D}" presName="rootConnector" presStyleLbl="node2" presStyleIdx="1" presStyleCnt="4"/>
      <dgm:spPr/>
      <dgm:t>
        <a:bodyPr/>
        <a:lstStyle/>
        <a:p>
          <a:endParaRPr lang="ru-RU"/>
        </a:p>
      </dgm:t>
    </dgm:pt>
    <dgm:pt modelId="{6F70E474-2A64-40FA-8413-6D1F92E53D6D}" type="pres">
      <dgm:prSet presAssocID="{719DFB3E-495D-421C-98A6-1FD5A75D339D}" presName="hierChild4" presStyleCnt="0"/>
      <dgm:spPr/>
    </dgm:pt>
    <dgm:pt modelId="{26C9FFAB-9809-466D-A236-3F991787B8BA}" type="pres">
      <dgm:prSet presAssocID="{719DFB3E-495D-421C-98A6-1FD5A75D339D}" presName="hierChild5" presStyleCnt="0"/>
      <dgm:spPr/>
    </dgm:pt>
    <dgm:pt modelId="{E501A0A0-B4EB-413B-8AFC-AEF31CE7A1BB}" type="pres">
      <dgm:prSet presAssocID="{71800747-F45C-4C1D-AFD2-A5EE99460BA3}" presName="Name37" presStyleLbl="parChTrans1D2" presStyleIdx="2" presStyleCnt="5"/>
      <dgm:spPr/>
      <dgm:t>
        <a:bodyPr/>
        <a:lstStyle/>
        <a:p>
          <a:endParaRPr lang="ru-RU"/>
        </a:p>
      </dgm:t>
    </dgm:pt>
    <dgm:pt modelId="{D7C02A0D-E8E0-4955-B150-DBF8F36500C4}" type="pres">
      <dgm:prSet presAssocID="{8645DAB1-B0A8-48A7-9D95-FCB5295D1260}" presName="hierRoot2" presStyleCnt="0">
        <dgm:presLayoutVars>
          <dgm:hierBranch val="init"/>
        </dgm:presLayoutVars>
      </dgm:prSet>
      <dgm:spPr/>
    </dgm:pt>
    <dgm:pt modelId="{0A4AFE5E-844F-4CFC-9BBE-5183386B08C7}" type="pres">
      <dgm:prSet presAssocID="{8645DAB1-B0A8-48A7-9D95-FCB5295D1260}" presName="rootComposite" presStyleCnt="0"/>
      <dgm:spPr/>
    </dgm:pt>
    <dgm:pt modelId="{28050B71-2324-4B6C-9A4B-FB4A51B46540}" type="pres">
      <dgm:prSet presAssocID="{8645DAB1-B0A8-48A7-9D95-FCB5295D1260}" presName="rootText" presStyleLbl="node2" presStyleIdx="2" presStyleCnt="4" custScaleX="161352" custScaleY="3776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E872D8E-BF4B-4C5F-97B9-DFA2AE1E8B2C}" type="pres">
      <dgm:prSet presAssocID="{8645DAB1-B0A8-48A7-9D95-FCB5295D1260}" presName="rootConnector" presStyleLbl="node2" presStyleIdx="2" presStyleCnt="4"/>
      <dgm:spPr/>
      <dgm:t>
        <a:bodyPr/>
        <a:lstStyle/>
        <a:p>
          <a:endParaRPr lang="ru-RU"/>
        </a:p>
      </dgm:t>
    </dgm:pt>
    <dgm:pt modelId="{4901C49D-FA48-4C32-BEC8-DD33B7715349}" type="pres">
      <dgm:prSet presAssocID="{8645DAB1-B0A8-48A7-9D95-FCB5295D1260}" presName="hierChild4" presStyleCnt="0"/>
      <dgm:spPr/>
    </dgm:pt>
    <dgm:pt modelId="{4BBF037D-F491-4F89-BA62-F93C62B73535}" type="pres">
      <dgm:prSet presAssocID="{8645DAB1-B0A8-48A7-9D95-FCB5295D1260}" presName="hierChild5" presStyleCnt="0"/>
      <dgm:spPr/>
    </dgm:pt>
    <dgm:pt modelId="{68E1F151-16E6-4508-B0E5-790A2347B411}" type="pres">
      <dgm:prSet presAssocID="{E071A533-EA88-4188-80E6-CB9798C85B9F}" presName="Name37" presStyleLbl="parChTrans1D2" presStyleIdx="3" presStyleCnt="5"/>
      <dgm:spPr/>
      <dgm:t>
        <a:bodyPr/>
        <a:lstStyle/>
        <a:p>
          <a:endParaRPr lang="ru-RU"/>
        </a:p>
      </dgm:t>
    </dgm:pt>
    <dgm:pt modelId="{6D225C58-AFF7-4387-936E-AF4EED4CD283}" type="pres">
      <dgm:prSet presAssocID="{D52DFBEF-5738-4C13-990B-8633FD95D139}" presName="hierRoot2" presStyleCnt="0">
        <dgm:presLayoutVars>
          <dgm:hierBranch val="init"/>
        </dgm:presLayoutVars>
      </dgm:prSet>
      <dgm:spPr/>
    </dgm:pt>
    <dgm:pt modelId="{342968D5-FFC1-4EE4-917C-0DEB81C717F6}" type="pres">
      <dgm:prSet presAssocID="{D52DFBEF-5738-4C13-990B-8633FD95D139}" presName="rootComposite" presStyleCnt="0"/>
      <dgm:spPr/>
    </dgm:pt>
    <dgm:pt modelId="{BC3469CE-C73A-4CC6-B775-1899847947B6}" type="pres">
      <dgm:prSet presAssocID="{D52DFBEF-5738-4C13-990B-8633FD95D139}" presName="rootText" presStyleLbl="node2" presStyleIdx="3" presStyleCnt="4" custScaleX="153098" custScaleY="4392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C2374D7-7236-4AEE-99F5-0844E6054401}" type="pres">
      <dgm:prSet presAssocID="{D52DFBEF-5738-4C13-990B-8633FD95D139}" presName="rootConnector" presStyleLbl="node2" presStyleIdx="3" presStyleCnt="4"/>
      <dgm:spPr/>
      <dgm:t>
        <a:bodyPr/>
        <a:lstStyle/>
        <a:p>
          <a:endParaRPr lang="ru-RU"/>
        </a:p>
      </dgm:t>
    </dgm:pt>
    <dgm:pt modelId="{D0BE0369-58EC-4C34-A213-B371D7E4CAAB}" type="pres">
      <dgm:prSet presAssocID="{D52DFBEF-5738-4C13-990B-8633FD95D139}" presName="hierChild4" presStyleCnt="0"/>
      <dgm:spPr/>
    </dgm:pt>
    <dgm:pt modelId="{C93D48B4-5E59-4F50-BF4C-1718E0117C47}" type="pres">
      <dgm:prSet presAssocID="{D52DFBEF-5738-4C13-990B-8633FD95D139}" presName="hierChild5" presStyleCnt="0"/>
      <dgm:spPr/>
    </dgm:pt>
    <dgm:pt modelId="{6653B287-F561-4CBB-8FA2-57A957DDEDED}" type="pres">
      <dgm:prSet presAssocID="{AC0D65D8-9A7A-420B-A0D9-163AF7379427}" presName="hierChild3" presStyleCnt="0"/>
      <dgm:spPr/>
    </dgm:pt>
    <dgm:pt modelId="{9C4BD299-B7CF-4718-A662-8736C5736A58}" type="pres">
      <dgm:prSet presAssocID="{FABDB8D3-949F-456D-A534-466E0CF9B5BE}" presName="Name111" presStyleLbl="parChTrans1D2" presStyleIdx="4" presStyleCnt="5"/>
      <dgm:spPr/>
      <dgm:t>
        <a:bodyPr/>
        <a:lstStyle/>
        <a:p>
          <a:endParaRPr lang="ru-RU"/>
        </a:p>
      </dgm:t>
    </dgm:pt>
    <dgm:pt modelId="{84F0AB8D-E551-41BB-9C23-FF6E6D2DD9E9}" type="pres">
      <dgm:prSet presAssocID="{38873AD5-F4A5-4444-882D-3DC1CFEA2FBC}" presName="hierRoot3" presStyleCnt="0">
        <dgm:presLayoutVars>
          <dgm:hierBranch val="init"/>
        </dgm:presLayoutVars>
      </dgm:prSet>
      <dgm:spPr/>
    </dgm:pt>
    <dgm:pt modelId="{ECF5BD04-3237-4A49-9FF6-1948B9D2DF44}" type="pres">
      <dgm:prSet presAssocID="{38873AD5-F4A5-4444-882D-3DC1CFEA2FBC}" presName="rootComposite3" presStyleCnt="0"/>
      <dgm:spPr/>
    </dgm:pt>
    <dgm:pt modelId="{CE85ACB8-8B76-4DBC-BF91-E990A76360A2}" type="pres">
      <dgm:prSet presAssocID="{38873AD5-F4A5-4444-882D-3DC1CFEA2FBC}" presName="rootText3" presStyleLbl="asst1" presStyleIdx="0" presStyleCnt="1" custScaleX="257563" custScaleY="2661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9CDFF1B-D5EC-4C72-95D0-D1C0E5D39EFA}" type="pres">
      <dgm:prSet presAssocID="{38873AD5-F4A5-4444-882D-3DC1CFEA2FBC}" presName="rootConnector3" presStyleLbl="asst1" presStyleIdx="0" presStyleCnt="1"/>
      <dgm:spPr/>
      <dgm:t>
        <a:bodyPr/>
        <a:lstStyle/>
        <a:p>
          <a:endParaRPr lang="ru-RU"/>
        </a:p>
      </dgm:t>
    </dgm:pt>
    <dgm:pt modelId="{680B9EA3-1AC0-4AB2-9432-B96CE42845E8}" type="pres">
      <dgm:prSet presAssocID="{38873AD5-F4A5-4444-882D-3DC1CFEA2FBC}" presName="hierChild6" presStyleCnt="0"/>
      <dgm:spPr/>
    </dgm:pt>
    <dgm:pt modelId="{3CD089B2-3BA1-4958-B9C8-16FFD92B6691}" type="pres">
      <dgm:prSet presAssocID="{38873AD5-F4A5-4444-882D-3DC1CFEA2FBC}" presName="hierChild7" presStyleCnt="0"/>
      <dgm:spPr/>
    </dgm:pt>
  </dgm:ptLst>
  <dgm:cxnLst>
    <dgm:cxn modelId="{BDA4C0E8-470F-4AC3-9A25-4601BB19F900}" srcId="{AC0D65D8-9A7A-420B-A0D9-163AF7379427}" destId="{38873AD5-F4A5-4444-882D-3DC1CFEA2FBC}" srcOrd="0" destOrd="0" parTransId="{FABDB8D3-949F-456D-A534-466E0CF9B5BE}" sibTransId="{279F1B28-F2BD-4998-A58E-698E3B95AF90}"/>
    <dgm:cxn modelId="{A13FDBEE-957E-43E7-9983-B263CDFEFB37}" type="presOf" srcId="{719DFB3E-495D-421C-98A6-1FD5A75D339D}" destId="{48C7E98D-3825-43E0-BF43-21DF8BA89A8B}" srcOrd="1" destOrd="0" presId="urn:microsoft.com/office/officeart/2005/8/layout/orgChart1"/>
    <dgm:cxn modelId="{96834395-ABE3-4417-9989-023CADB8480C}" type="presOf" srcId="{E071A533-EA88-4188-80E6-CB9798C85B9F}" destId="{68E1F151-16E6-4508-B0E5-790A2347B411}" srcOrd="0" destOrd="0" presId="urn:microsoft.com/office/officeart/2005/8/layout/orgChart1"/>
    <dgm:cxn modelId="{3B7BA6C7-C190-4DD0-94C3-1EC0A39CB993}" type="presOf" srcId="{38873AD5-F4A5-4444-882D-3DC1CFEA2FBC}" destId="{C9CDFF1B-D5EC-4C72-95D0-D1C0E5D39EFA}" srcOrd="1" destOrd="0" presId="urn:microsoft.com/office/officeart/2005/8/layout/orgChart1"/>
    <dgm:cxn modelId="{0A3E8F5C-F714-43F6-B817-F26CAFEDEABD}" type="presOf" srcId="{45E0320D-66D1-4938-ADA3-415E312BD0C1}" destId="{D7A73457-BD71-4CD1-8C48-F1324A28DBB4}" srcOrd="0" destOrd="0" presId="urn:microsoft.com/office/officeart/2005/8/layout/orgChart1"/>
    <dgm:cxn modelId="{264A3F7C-F8E2-4890-B24E-3423B5DC2EA9}" type="presOf" srcId="{F5B5888C-5DEE-439C-9E43-1F93884D4BC6}" destId="{B44D7C92-A50E-4E36-A853-9277550720F0}" srcOrd="0" destOrd="0" presId="urn:microsoft.com/office/officeart/2005/8/layout/orgChart1"/>
    <dgm:cxn modelId="{C042EA72-3CA0-412F-B9B7-86B42A301A45}" type="presOf" srcId="{38873AD5-F4A5-4444-882D-3DC1CFEA2FBC}" destId="{CE85ACB8-8B76-4DBC-BF91-E990A76360A2}" srcOrd="0" destOrd="0" presId="urn:microsoft.com/office/officeart/2005/8/layout/orgChart1"/>
    <dgm:cxn modelId="{C9F84107-E7AF-419E-9DBF-1CB89EC520A9}" srcId="{AC0D65D8-9A7A-420B-A0D9-163AF7379427}" destId="{D52DFBEF-5738-4C13-990B-8633FD95D139}" srcOrd="4" destOrd="0" parTransId="{E071A533-EA88-4188-80E6-CB9798C85B9F}" sibTransId="{8C59D58E-BB69-4576-ADDB-658FA3543F25}"/>
    <dgm:cxn modelId="{8D8389DF-B568-4C26-8A28-F0E7272FF9F8}" type="presOf" srcId="{719DFB3E-495D-421C-98A6-1FD5A75D339D}" destId="{EB672404-21EB-4329-ACFD-464A4FD54BA9}" srcOrd="0" destOrd="0" presId="urn:microsoft.com/office/officeart/2005/8/layout/orgChart1"/>
    <dgm:cxn modelId="{BD12D2AB-8183-4680-B83A-167760CA31E5}" srcId="{45E0320D-66D1-4938-ADA3-415E312BD0C1}" destId="{AC0D65D8-9A7A-420B-A0D9-163AF7379427}" srcOrd="0" destOrd="0" parTransId="{6C327B56-E793-4414-83D4-638F5D11B6B2}" sibTransId="{6D93CFF4-9101-449F-9AAD-7D1A0E67A55B}"/>
    <dgm:cxn modelId="{56F82D82-9BD8-4D96-9863-8455803B4B82}" type="presOf" srcId="{AC0D65D8-9A7A-420B-A0D9-163AF7379427}" destId="{9A0C689E-B366-4D95-ADE8-C930EEFAA10A}" srcOrd="0" destOrd="0" presId="urn:microsoft.com/office/officeart/2005/8/layout/orgChart1"/>
    <dgm:cxn modelId="{42D514F2-3F1A-418F-81D8-78B670D4C162}" type="presOf" srcId="{8FD4CFBC-E2AF-48C8-9846-A917116CB387}" destId="{9AA44BC3-0BE1-4FE1-9F81-95D134D62C5A}" srcOrd="0" destOrd="0" presId="urn:microsoft.com/office/officeart/2005/8/layout/orgChart1"/>
    <dgm:cxn modelId="{A1BF339C-A068-4FDA-A536-FEC6CD47A556}" type="presOf" srcId="{FABDB8D3-949F-456D-A534-466E0CF9B5BE}" destId="{9C4BD299-B7CF-4718-A662-8736C5736A58}" srcOrd="0" destOrd="0" presId="urn:microsoft.com/office/officeart/2005/8/layout/orgChart1"/>
    <dgm:cxn modelId="{606D0652-9EED-4956-B463-0C29EC61634D}" type="presOf" srcId="{D1D5CCD2-4DC3-4442-B256-BBE1C2CECBE0}" destId="{44852A72-C8B6-4244-9AAD-82E5162D6E68}" srcOrd="0" destOrd="0" presId="urn:microsoft.com/office/officeart/2005/8/layout/orgChart1"/>
    <dgm:cxn modelId="{1B1C3FB8-DAE2-42F4-B496-2A33FB2AE739}" type="presOf" srcId="{8645DAB1-B0A8-48A7-9D95-FCB5295D1260}" destId="{28050B71-2324-4B6C-9A4B-FB4A51B46540}" srcOrd="0" destOrd="0" presId="urn:microsoft.com/office/officeart/2005/8/layout/orgChart1"/>
    <dgm:cxn modelId="{66A368E3-99A1-4C78-A587-9BC52A7744A0}" srcId="{AC0D65D8-9A7A-420B-A0D9-163AF7379427}" destId="{719DFB3E-495D-421C-98A6-1FD5A75D339D}" srcOrd="2" destOrd="0" parTransId="{F5B5888C-5DEE-439C-9E43-1F93884D4BC6}" sibTransId="{5A2644F4-9DC4-4960-9BF8-190F2AD948D1}"/>
    <dgm:cxn modelId="{614A2A30-F4AC-4F89-BBEA-D4A8FAB8AB2A}" type="presOf" srcId="{AC0D65D8-9A7A-420B-A0D9-163AF7379427}" destId="{014EE311-D005-4BCF-84E3-19847C8A2146}" srcOrd="1" destOrd="0" presId="urn:microsoft.com/office/officeart/2005/8/layout/orgChart1"/>
    <dgm:cxn modelId="{12AB7886-88E5-4EF7-A396-A8F35BBA1084}" type="presOf" srcId="{8645DAB1-B0A8-48A7-9D95-FCB5295D1260}" destId="{2E872D8E-BF4B-4C5F-97B9-DFA2AE1E8B2C}" srcOrd="1" destOrd="0" presId="urn:microsoft.com/office/officeart/2005/8/layout/orgChart1"/>
    <dgm:cxn modelId="{9DE8A629-0EAE-4CE3-B844-BAD9E6D5FC14}" srcId="{AC0D65D8-9A7A-420B-A0D9-163AF7379427}" destId="{8645DAB1-B0A8-48A7-9D95-FCB5295D1260}" srcOrd="3" destOrd="0" parTransId="{71800747-F45C-4C1D-AFD2-A5EE99460BA3}" sibTransId="{5B453417-CE3C-4F58-A18F-00F5D9E44128}"/>
    <dgm:cxn modelId="{8AD999E4-4DC2-46A9-B81E-7EFFC30E5610}" type="presOf" srcId="{8FD4CFBC-E2AF-48C8-9846-A917116CB387}" destId="{AE08FB0B-4B78-4E82-BA4C-B068DDDC5BF1}" srcOrd="1" destOrd="0" presId="urn:microsoft.com/office/officeart/2005/8/layout/orgChart1"/>
    <dgm:cxn modelId="{130B9C71-6B27-4794-8C3F-BA0736F3852D}" type="presOf" srcId="{D52DFBEF-5738-4C13-990B-8633FD95D139}" destId="{2C2374D7-7236-4AEE-99F5-0844E6054401}" srcOrd="1" destOrd="0" presId="urn:microsoft.com/office/officeart/2005/8/layout/orgChart1"/>
    <dgm:cxn modelId="{7FCD3F72-B16A-42D7-89B7-1F59E8F61FAF}" srcId="{AC0D65D8-9A7A-420B-A0D9-163AF7379427}" destId="{8FD4CFBC-E2AF-48C8-9846-A917116CB387}" srcOrd="1" destOrd="0" parTransId="{D1D5CCD2-4DC3-4442-B256-BBE1C2CECBE0}" sibTransId="{0BDC3AF9-F3E3-4C4C-9FC5-6D9D63F32037}"/>
    <dgm:cxn modelId="{ED3875E6-BBD1-4F89-A686-38C58E769F68}" type="presOf" srcId="{D52DFBEF-5738-4C13-990B-8633FD95D139}" destId="{BC3469CE-C73A-4CC6-B775-1899847947B6}" srcOrd="0" destOrd="0" presId="urn:microsoft.com/office/officeart/2005/8/layout/orgChart1"/>
    <dgm:cxn modelId="{91976A5B-A857-4113-8E41-3BA6CC93EA15}" type="presOf" srcId="{71800747-F45C-4C1D-AFD2-A5EE99460BA3}" destId="{E501A0A0-B4EB-413B-8AFC-AEF31CE7A1BB}" srcOrd="0" destOrd="0" presId="urn:microsoft.com/office/officeart/2005/8/layout/orgChart1"/>
    <dgm:cxn modelId="{535FA450-9761-48F0-B7BA-CC6700E0E954}" type="presParOf" srcId="{D7A73457-BD71-4CD1-8C48-F1324A28DBB4}" destId="{4F925861-365D-4AAB-B49C-135359289BCC}" srcOrd="0" destOrd="0" presId="urn:microsoft.com/office/officeart/2005/8/layout/orgChart1"/>
    <dgm:cxn modelId="{89521783-7BD7-4D5F-A305-3F1B16DC9F5A}" type="presParOf" srcId="{4F925861-365D-4AAB-B49C-135359289BCC}" destId="{9183F95E-2DF9-4B9E-8AA7-44D626ABE5DF}" srcOrd="0" destOrd="0" presId="urn:microsoft.com/office/officeart/2005/8/layout/orgChart1"/>
    <dgm:cxn modelId="{A365B7CF-E485-42FD-8D36-6A60A4D678F8}" type="presParOf" srcId="{9183F95E-2DF9-4B9E-8AA7-44D626ABE5DF}" destId="{9A0C689E-B366-4D95-ADE8-C930EEFAA10A}" srcOrd="0" destOrd="0" presId="urn:microsoft.com/office/officeart/2005/8/layout/orgChart1"/>
    <dgm:cxn modelId="{DB6ED4ED-78F5-448E-8B9C-3281B211B4DD}" type="presParOf" srcId="{9183F95E-2DF9-4B9E-8AA7-44D626ABE5DF}" destId="{014EE311-D005-4BCF-84E3-19847C8A2146}" srcOrd="1" destOrd="0" presId="urn:microsoft.com/office/officeart/2005/8/layout/orgChart1"/>
    <dgm:cxn modelId="{446EC5D7-D142-42BA-AF6B-DD23A524DE61}" type="presParOf" srcId="{4F925861-365D-4AAB-B49C-135359289BCC}" destId="{6908A956-6000-4D5A-B3FF-3BE2A68CE454}" srcOrd="1" destOrd="0" presId="urn:microsoft.com/office/officeart/2005/8/layout/orgChart1"/>
    <dgm:cxn modelId="{6704C0DF-3FC8-4D60-AFA3-860B1EBA456A}" type="presParOf" srcId="{6908A956-6000-4D5A-B3FF-3BE2A68CE454}" destId="{44852A72-C8B6-4244-9AAD-82E5162D6E68}" srcOrd="0" destOrd="0" presId="urn:microsoft.com/office/officeart/2005/8/layout/orgChart1"/>
    <dgm:cxn modelId="{10E0D834-106A-4F01-A18B-E75216E24AAC}" type="presParOf" srcId="{6908A956-6000-4D5A-B3FF-3BE2A68CE454}" destId="{8D296150-4DA9-42F0-A35D-D53BFB6A4297}" srcOrd="1" destOrd="0" presId="urn:microsoft.com/office/officeart/2005/8/layout/orgChart1"/>
    <dgm:cxn modelId="{738BFB79-8B6F-4E9A-AF6C-31B32F83E5A4}" type="presParOf" srcId="{8D296150-4DA9-42F0-A35D-D53BFB6A4297}" destId="{2A7253B1-C8D3-4AA2-B1E2-2D17EB98C7B6}" srcOrd="0" destOrd="0" presId="urn:microsoft.com/office/officeart/2005/8/layout/orgChart1"/>
    <dgm:cxn modelId="{E1AE8044-6A6D-4A23-8BED-28EC48999876}" type="presParOf" srcId="{2A7253B1-C8D3-4AA2-B1E2-2D17EB98C7B6}" destId="{9AA44BC3-0BE1-4FE1-9F81-95D134D62C5A}" srcOrd="0" destOrd="0" presId="urn:microsoft.com/office/officeart/2005/8/layout/orgChart1"/>
    <dgm:cxn modelId="{AB102C67-3781-4101-8AB3-C9E33933E3D6}" type="presParOf" srcId="{2A7253B1-C8D3-4AA2-B1E2-2D17EB98C7B6}" destId="{AE08FB0B-4B78-4E82-BA4C-B068DDDC5BF1}" srcOrd="1" destOrd="0" presId="urn:microsoft.com/office/officeart/2005/8/layout/orgChart1"/>
    <dgm:cxn modelId="{5E7849CB-6BE0-4D60-9C81-D751D42D3D1F}" type="presParOf" srcId="{8D296150-4DA9-42F0-A35D-D53BFB6A4297}" destId="{C310B30B-A02E-49C9-871C-F16A31FB52C6}" srcOrd="1" destOrd="0" presId="urn:microsoft.com/office/officeart/2005/8/layout/orgChart1"/>
    <dgm:cxn modelId="{59804455-9D03-43F4-8B93-23EB0222404D}" type="presParOf" srcId="{8D296150-4DA9-42F0-A35D-D53BFB6A4297}" destId="{2FCB177D-9585-46B7-BEB1-B5C7E9FEC6C4}" srcOrd="2" destOrd="0" presId="urn:microsoft.com/office/officeart/2005/8/layout/orgChart1"/>
    <dgm:cxn modelId="{C5BE9BE1-2C64-410D-895F-07F56F6D6D7F}" type="presParOf" srcId="{6908A956-6000-4D5A-B3FF-3BE2A68CE454}" destId="{B44D7C92-A50E-4E36-A853-9277550720F0}" srcOrd="2" destOrd="0" presId="urn:microsoft.com/office/officeart/2005/8/layout/orgChart1"/>
    <dgm:cxn modelId="{5E3261B6-AEB8-44C9-B8BE-120AD3F805CD}" type="presParOf" srcId="{6908A956-6000-4D5A-B3FF-3BE2A68CE454}" destId="{04EA3057-246B-4EC9-9467-110E7E118464}" srcOrd="3" destOrd="0" presId="urn:microsoft.com/office/officeart/2005/8/layout/orgChart1"/>
    <dgm:cxn modelId="{229C1C8A-BC02-483B-B60E-11A4DEE15184}" type="presParOf" srcId="{04EA3057-246B-4EC9-9467-110E7E118464}" destId="{E735E1C7-EA7B-4C28-8F4F-2563A1BB015B}" srcOrd="0" destOrd="0" presId="urn:microsoft.com/office/officeart/2005/8/layout/orgChart1"/>
    <dgm:cxn modelId="{CAFAA899-87E1-4CE2-8BC5-F26445B8781E}" type="presParOf" srcId="{E735E1C7-EA7B-4C28-8F4F-2563A1BB015B}" destId="{EB672404-21EB-4329-ACFD-464A4FD54BA9}" srcOrd="0" destOrd="0" presId="urn:microsoft.com/office/officeart/2005/8/layout/orgChart1"/>
    <dgm:cxn modelId="{52E8B58E-83D5-474D-94BF-FDFEE728A727}" type="presParOf" srcId="{E735E1C7-EA7B-4C28-8F4F-2563A1BB015B}" destId="{48C7E98D-3825-43E0-BF43-21DF8BA89A8B}" srcOrd="1" destOrd="0" presId="urn:microsoft.com/office/officeart/2005/8/layout/orgChart1"/>
    <dgm:cxn modelId="{C7F27382-9FA5-4F09-9DB0-40060F87A636}" type="presParOf" srcId="{04EA3057-246B-4EC9-9467-110E7E118464}" destId="{6F70E474-2A64-40FA-8413-6D1F92E53D6D}" srcOrd="1" destOrd="0" presId="urn:microsoft.com/office/officeart/2005/8/layout/orgChart1"/>
    <dgm:cxn modelId="{8BCC9B89-4861-4AFB-BC65-27C52CFA3EE2}" type="presParOf" srcId="{04EA3057-246B-4EC9-9467-110E7E118464}" destId="{26C9FFAB-9809-466D-A236-3F991787B8BA}" srcOrd="2" destOrd="0" presId="urn:microsoft.com/office/officeart/2005/8/layout/orgChart1"/>
    <dgm:cxn modelId="{2A7C2022-4302-46C3-BACA-40C2833E3F9E}" type="presParOf" srcId="{6908A956-6000-4D5A-B3FF-3BE2A68CE454}" destId="{E501A0A0-B4EB-413B-8AFC-AEF31CE7A1BB}" srcOrd="4" destOrd="0" presId="urn:microsoft.com/office/officeart/2005/8/layout/orgChart1"/>
    <dgm:cxn modelId="{A6A56CB7-A46D-46E9-B2BD-1231D333D8FE}" type="presParOf" srcId="{6908A956-6000-4D5A-B3FF-3BE2A68CE454}" destId="{D7C02A0D-E8E0-4955-B150-DBF8F36500C4}" srcOrd="5" destOrd="0" presId="urn:microsoft.com/office/officeart/2005/8/layout/orgChart1"/>
    <dgm:cxn modelId="{6B17F496-3B33-4DCA-99D6-E45BF00A2B70}" type="presParOf" srcId="{D7C02A0D-E8E0-4955-B150-DBF8F36500C4}" destId="{0A4AFE5E-844F-4CFC-9BBE-5183386B08C7}" srcOrd="0" destOrd="0" presId="urn:microsoft.com/office/officeart/2005/8/layout/orgChart1"/>
    <dgm:cxn modelId="{8CE2918A-8B69-4601-AC0A-308231ABF77B}" type="presParOf" srcId="{0A4AFE5E-844F-4CFC-9BBE-5183386B08C7}" destId="{28050B71-2324-4B6C-9A4B-FB4A51B46540}" srcOrd="0" destOrd="0" presId="urn:microsoft.com/office/officeart/2005/8/layout/orgChart1"/>
    <dgm:cxn modelId="{024831D6-6334-43CF-BBC3-B40B3DF7E720}" type="presParOf" srcId="{0A4AFE5E-844F-4CFC-9BBE-5183386B08C7}" destId="{2E872D8E-BF4B-4C5F-97B9-DFA2AE1E8B2C}" srcOrd="1" destOrd="0" presId="urn:microsoft.com/office/officeart/2005/8/layout/orgChart1"/>
    <dgm:cxn modelId="{B78B8CEF-66CD-45DC-869F-E989D3FCEEFA}" type="presParOf" srcId="{D7C02A0D-E8E0-4955-B150-DBF8F36500C4}" destId="{4901C49D-FA48-4C32-BEC8-DD33B7715349}" srcOrd="1" destOrd="0" presId="urn:microsoft.com/office/officeart/2005/8/layout/orgChart1"/>
    <dgm:cxn modelId="{AE44C7A1-E071-49B0-A571-8776AF87E2C1}" type="presParOf" srcId="{D7C02A0D-E8E0-4955-B150-DBF8F36500C4}" destId="{4BBF037D-F491-4F89-BA62-F93C62B73535}" srcOrd="2" destOrd="0" presId="urn:microsoft.com/office/officeart/2005/8/layout/orgChart1"/>
    <dgm:cxn modelId="{4F8A8A32-B68A-43DF-A582-518D3F25433F}" type="presParOf" srcId="{6908A956-6000-4D5A-B3FF-3BE2A68CE454}" destId="{68E1F151-16E6-4508-B0E5-790A2347B411}" srcOrd="6" destOrd="0" presId="urn:microsoft.com/office/officeart/2005/8/layout/orgChart1"/>
    <dgm:cxn modelId="{DE241CB1-F49F-426E-ACBB-C075564E0D14}" type="presParOf" srcId="{6908A956-6000-4D5A-B3FF-3BE2A68CE454}" destId="{6D225C58-AFF7-4387-936E-AF4EED4CD283}" srcOrd="7" destOrd="0" presId="urn:microsoft.com/office/officeart/2005/8/layout/orgChart1"/>
    <dgm:cxn modelId="{24E0FB82-8494-4E6F-84F3-4BF49363E7B3}" type="presParOf" srcId="{6D225C58-AFF7-4387-936E-AF4EED4CD283}" destId="{342968D5-FFC1-4EE4-917C-0DEB81C717F6}" srcOrd="0" destOrd="0" presId="urn:microsoft.com/office/officeart/2005/8/layout/orgChart1"/>
    <dgm:cxn modelId="{C803399D-3164-4AC8-B0CE-89E7FA99B97C}" type="presParOf" srcId="{342968D5-FFC1-4EE4-917C-0DEB81C717F6}" destId="{BC3469CE-C73A-4CC6-B775-1899847947B6}" srcOrd="0" destOrd="0" presId="urn:microsoft.com/office/officeart/2005/8/layout/orgChart1"/>
    <dgm:cxn modelId="{21E69330-8815-4AEF-8DEE-F7239D29FDC3}" type="presParOf" srcId="{342968D5-FFC1-4EE4-917C-0DEB81C717F6}" destId="{2C2374D7-7236-4AEE-99F5-0844E6054401}" srcOrd="1" destOrd="0" presId="urn:microsoft.com/office/officeart/2005/8/layout/orgChart1"/>
    <dgm:cxn modelId="{5417A3D7-0355-47B8-B9D5-60428F64C424}" type="presParOf" srcId="{6D225C58-AFF7-4387-936E-AF4EED4CD283}" destId="{D0BE0369-58EC-4C34-A213-B371D7E4CAAB}" srcOrd="1" destOrd="0" presId="urn:microsoft.com/office/officeart/2005/8/layout/orgChart1"/>
    <dgm:cxn modelId="{293D7ECA-AB65-4DE8-A528-6DB482B7B66F}" type="presParOf" srcId="{6D225C58-AFF7-4387-936E-AF4EED4CD283}" destId="{C93D48B4-5E59-4F50-BF4C-1718E0117C47}" srcOrd="2" destOrd="0" presId="urn:microsoft.com/office/officeart/2005/8/layout/orgChart1"/>
    <dgm:cxn modelId="{740FEBE9-9FCB-4495-8483-24D89AB2848F}" type="presParOf" srcId="{4F925861-365D-4AAB-B49C-135359289BCC}" destId="{6653B287-F561-4CBB-8FA2-57A957DDEDED}" srcOrd="2" destOrd="0" presId="urn:microsoft.com/office/officeart/2005/8/layout/orgChart1"/>
    <dgm:cxn modelId="{CBAA041B-D6B5-4468-BC94-BFB5F0E4D63B}" type="presParOf" srcId="{6653B287-F561-4CBB-8FA2-57A957DDEDED}" destId="{9C4BD299-B7CF-4718-A662-8736C5736A58}" srcOrd="0" destOrd="0" presId="urn:microsoft.com/office/officeart/2005/8/layout/orgChart1"/>
    <dgm:cxn modelId="{15F3A0E4-07AC-45E9-BDC1-053E2ADDC73C}" type="presParOf" srcId="{6653B287-F561-4CBB-8FA2-57A957DDEDED}" destId="{84F0AB8D-E551-41BB-9C23-FF6E6D2DD9E9}" srcOrd="1" destOrd="0" presId="urn:microsoft.com/office/officeart/2005/8/layout/orgChart1"/>
    <dgm:cxn modelId="{61A0E9AF-FD75-439D-9C72-032C198E3314}" type="presParOf" srcId="{84F0AB8D-E551-41BB-9C23-FF6E6D2DD9E9}" destId="{ECF5BD04-3237-4A49-9FF6-1948B9D2DF44}" srcOrd="0" destOrd="0" presId="urn:microsoft.com/office/officeart/2005/8/layout/orgChart1"/>
    <dgm:cxn modelId="{5FDD7A11-DC60-4331-AE85-51D9578B3D08}" type="presParOf" srcId="{ECF5BD04-3237-4A49-9FF6-1948B9D2DF44}" destId="{CE85ACB8-8B76-4DBC-BF91-E990A76360A2}" srcOrd="0" destOrd="0" presId="urn:microsoft.com/office/officeart/2005/8/layout/orgChart1"/>
    <dgm:cxn modelId="{13B33AE7-EA10-4C01-B5C0-FAFD13EDD61D}" type="presParOf" srcId="{ECF5BD04-3237-4A49-9FF6-1948B9D2DF44}" destId="{C9CDFF1B-D5EC-4C72-95D0-D1C0E5D39EFA}" srcOrd="1" destOrd="0" presId="urn:microsoft.com/office/officeart/2005/8/layout/orgChart1"/>
    <dgm:cxn modelId="{BA1D713C-C754-40EB-AAFB-C91110016B9A}" type="presParOf" srcId="{84F0AB8D-E551-41BB-9C23-FF6E6D2DD9E9}" destId="{680B9EA3-1AC0-4AB2-9432-B96CE42845E8}" srcOrd="1" destOrd="0" presId="urn:microsoft.com/office/officeart/2005/8/layout/orgChart1"/>
    <dgm:cxn modelId="{827E14D3-F2ED-4BCC-9873-84CD4A2160E9}" type="presParOf" srcId="{84F0AB8D-E551-41BB-9C23-FF6E6D2DD9E9}" destId="{3CD089B2-3BA1-4958-B9C8-16FFD92B6691}" srcOrd="2" destOrd="0" presId="urn:microsoft.com/office/officeart/2005/8/layout/orgChart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822B42-865A-4959-93D9-9C765ED3D78C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59A10DC-1CFE-4A1D-8A30-F2629D97D4CD}">
      <dgm:prSet phldrT="[Текст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b="1" dirty="0" smtClean="0">
              <a:latin typeface="+mn-lt"/>
            </a:rPr>
            <a:t>Інструктажі  з охорони праці  з учнями проводять вчителі предметів підвищеної небезпеки 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b="1" dirty="0" smtClean="0">
              <a:latin typeface="+mn-lt"/>
            </a:rPr>
            <a:t>(фізика, хімія, фізична культура, трудове навчання, інформатика)</a:t>
          </a:r>
          <a:endParaRPr lang="ru-RU" sz="2000" b="1" dirty="0" smtClean="0">
            <a:latin typeface="+mn-lt"/>
          </a:endParaRPr>
        </a:p>
        <a:p>
          <a:pPr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6B792449-3CF0-4C85-BEEB-EFFBDD1DB7FE}" type="parTrans" cxnId="{6CA51AD0-2624-40BF-A098-8C514946A442}">
      <dgm:prSet/>
      <dgm:spPr/>
      <dgm:t>
        <a:bodyPr/>
        <a:lstStyle/>
        <a:p>
          <a:endParaRPr lang="ru-RU"/>
        </a:p>
      </dgm:t>
    </dgm:pt>
    <dgm:pt modelId="{B746E1E6-132C-46D2-8A3F-E75228FC7941}" type="sibTrans" cxnId="{6CA51AD0-2624-40BF-A098-8C514946A442}">
      <dgm:prSet/>
      <dgm:spPr/>
      <dgm:t>
        <a:bodyPr/>
        <a:lstStyle/>
        <a:p>
          <a:endParaRPr lang="ru-RU"/>
        </a:p>
      </dgm:t>
    </dgm:pt>
    <dgm:pt modelId="{043F2457-68FD-4C61-9A7E-C0BC576FA37E}">
      <dgm:prSet phldrT="[Текст]" custT="1"/>
      <dgm:spPr/>
      <dgm:t>
        <a:bodyPr/>
        <a:lstStyle/>
        <a:p>
          <a:r>
            <a:rPr lang="uk-UA" sz="1800" b="1" dirty="0" smtClean="0">
              <a:solidFill>
                <a:schemeClr val="bg1">
                  <a:lumMod val="50000"/>
                </a:schemeClr>
              </a:solidFill>
              <a:latin typeface="+mj-lt"/>
            </a:rPr>
            <a:t>Первинний інструктаж </a:t>
          </a:r>
        </a:p>
        <a:p>
          <a:r>
            <a:rPr lang="uk-UA" sz="1800" b="1" dirty="0" smtClean="0">
              <a:solidFill>
                <a:schemeClr val="bg1">
                  <a:lumMod val="50000"/>
                </a:schemeClr>
              </a:solidFill>
              <a:latin typeface="+mj-lt"/>
            </a:rPr>
            <a:t>з ОП</a:t>
          </a:r>
          <a:endParaRPr lang="ru-RU" sz="1800" b="1" dirty="0">
            <a:solidFill>
              <a:schemeClr val="bg1">
                <a:lumMod val="50000"/>
              </a:schemeClr>
            </a:solidFill>
            <a:latin typeface="+mj-lt"/>
          </a:endParaRPr>
        </a:p>
      </dgm:t>
    </dgm:pt>
    <dgm:pt modelId="{7E8E462E-93DF-4CD5-8A61-CCAC52D56059}" type="parTrans" cxnId="{3F5F41FB-9B73-4E18-9562-1EA9D72ACAB6}">
      <dgm:prSet/>
      <dgm:spPr/>
      <dgm:t>
        <a:bodyPr/>
        <a:lstStyle/>
        <a:p>
          <a:endParaRPr lang="ru-RU"/>
        </a:p>
      </dgm:t>
    </dgm:pt>
    <dgm:pt modelId="{CA89A947-FBF0-4F4D-BC25-95FDB78F596D}" type="sibTrans" cxnId="{3F5F41FB-9B73-4E18-9562-1EA9D72ACAB6}">
      <dgm:prSet/>
      <dgm:spPr/>
      <dgm:t>
        <a:bodyPr/>
        <a:lstStyle/>
        <a:p>
          <a:endParaRPr lang="ru-RU"/>
        </a:p>
      </dgm:t>
    </dgm:pt>
    <dgm:pt modelId="{F92C65C5-28B2-4B4B-A792-B076C712D532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bg1">
                  <a:lumMod val="50000"/>
                </a:schemeClr>
              </a:solidFill>
              <a:latin typeface="+mj-lt"/>
            </a:rPr>
            <a:t>Тематичний (первинний) інструктаж </a:t>
          </a:r>
        </a:p>
        <a:p>
          <a:r>
            <a:rPr lang="uk-UA" sz="1600" b="1" dirty="0" smtClean="0">
              <a:solidFill>
                <a:schemeClr val="bg1">
                  <a:lumMod val="50000"/>
                </a:schemeClr>
              </a:solidFill>
              <a:latin typeface="+mj-lt"/>
            </a:rPr>
            <a:t>з ОП</a:t>
          </a:r>
          <a:endParaRPr lang="ru-RU" sz="1600" b="1" dirty="0">
            <a:solidFill>
              <a:schemeClr val="bg1">
                <a:lumMod val="50000"/>
              </a:schemeClr>
            </a:solidFill>
            <a:latin typeface="+mj-lt"/>
          </a:endParaRPr>
        </a:p>
      </dgm:t>
    </dgm:pt>
    <dgm:pt modelId="{4F6CFBE0-3FBC-4D63-A6F9-D0ECAD8AC44F}" type="parTrans" cxnId="{EFCF9F5A-8276-4CD9-96BB-CD62C9C9E21B}">
      <dgm:prSet/>
      <dgm:spPr/>
      <dgm:t>
        <a:bodyPr/>
        <a:lstStyle/>
        <a:p>
          <a:endParaRPr lang="ru-RU"/>
        </a:p>
      </dgm:t>
    </dgm:pt>
    <dgm:pt modelId="{39A7EA34-BD8D-4EAC-8CC9-74EA4B763936}" type="sibTrans" cxnId="{EFCF9F5A-8276-4CD9-96BB-CD62C9C9E21B}">
      <dgm:prSet/>
      <dgm:spPr/>
      <dgm:t>
        <a:bodyPr/>
        <a:lstStyle/>
        <a:p>
          <a:endParaRPr lang="ru-RU"/>
        </a:p>
      </dgm:t>
    </dgm:pt>
    <dgm:pt modelId="{77371A5E-83AC-4A2E-9D74-7AD006764D9E}">
      <dgm:prSet phldrT="[Текст]" custT="1"/>
      <dgm:spPr/>
      <dgm:t>
        <a:bodyPr/>
        <a:lstStyle/>
        <a:p>
          <a:r>
            <a:rPr lang="uk-UA" sz="1800" b="1" dirty="0" smtClean="0">
              <a:solidFill>
                <a:schemeClr val="bg1">
                  <a:lumMod val="50000"/>
                </a:schemeClr>
              </a:solidFill>
              <a:latin typeface="+mj-lt"/>
            </a:rPr>
            <a:t>Цільовий інструктаж з ОП</a:t>
          </a:r>
          <a:endParaRPr lang="ru-RU" sz="1800" b="1" dirty="0">
            <a:solidFill>
              <a:schemeClr val="bg1">
                <a:lumMod val="50000"/>
              </a:schemeClr>
            </a:solidFill>
            <a:latin typeface="+mj-lt"/>
          </a:endParaRPr>
        </a:p>
      </dgm:t>
    </dgm:pt>
    <dgm:pt modelId="{9AFDF1FC-AE3B-4287-8A6F-B1E05AC451A6}" type="parTrans" cxnId="{EBE7893B-3BDB-4D23-A760-B34144D322D2}">
      <dgm:prSet/>
      <dgm:spPr/>
      <dgm:t>
        <a:bodyPr/>
        <a:lstStyle/>
        <a:p>
          <a:endParaRPr lang="ru-RU"/>
        </a:p>
      </dgm:t>
    </dgm:pt>
    <dgm:pt modelId="{66D243A7-CB60-48B2-AD27-E7DB2CCD79F7}" type="sibTrans" cxnId="{EBE7893B-3BDB-4D23-A760-B34144D322D2}">
      <dgm:prSet/>
      <dgm:spPr/>
      <dgm:t>
        <a:bodyPr/>
        <a:lstStyle/>
        <a:p>
          <a:endParaRPr lang="ru-RU"/>
        </a:p>
      </dgm:t>
    </dgm:pt>
    <dgm:pt modelId="{53378EE4-D95F-43C9-B4C0-4326E96DEA0F}">
      <dgm:prSet custT="1"/>
      <dgm:spPr/>
      <dgm:t>
        <a:bodyPr/>
        <a:lstStyle/>
        <a:p>
          <a:r>
            <a:rPr lang="uk-UA" sz="1600" b="1" dirty="0" smtClean="0">
              <a:solidFill>
                <a:schemeClr val="bg1">
                  <a:lumMod val="50000"/>
                </a:schemeClr>
              </a:solidFill>
              <a:latin typeface="+mj-lt"/>
            </a:rPr>
            <a:t>Позаплановий інструктаж  </a:t>
          </a:r>
        </a:p>
        <a:p>
          <a:r>
            <a:rPr lang="uk-UA" sz="1600" b="1" dirty="0" smtClean="0">
              <a:solidFill>
                <a:schemeClr val="bg1">
                  <a:lumMod val="50000"/>
                </a:schemeClr>
              </a:solidFill>
              <a:latin typeface="+mj-lt"/>
            </a:rPr>
            <a:t>з ОП</a:t>
          </a:r>
          <a:endParaRPr lang="ru-RU" sz="1600" b="1" dirty="0">
            <a:solidFill>
              <a:schemeClr val="bg1">
                <a:lumMod val="50000"/>
              </a:schemeClr>
            </a:solidFill>
            <a:latin typeface="+mj-lt"/>
          </a:endParaRPr>
        </a:p>
      </dgm:t>
    </dgm:pt>
    <dgm:pt modelId="{09ACD409-55AD-4C96-A587-3C0F96800AB8}" type="parTrans" cxnId="{F9E009A3-0EB7-4992-8C79-03718E2CF3E0}">
      <dgm:prSet/>
      <dgm:spPr/>
      <dgm:t>
        <a:bodyPr/>
        <a:lstStyle/>
        <a:p>
          <a:endParaRPr lang="ru-RU"/>
        </a:p>
      </dgm:t>
    </dgm:pt>
    <dgm:pt modelId="{5619BAC9-3889-43E9-B126-D3C58AEBF7C1}" type="sibTrans" cxnId="{F9E009A3-0EB7-4992-8C79-03718E2CF3E0}">
      <dgm:prSet/>
      <dgm:spPr/>
      <dgm:t>
        <a:bodyPr/>
        <a:lstStyle/>
        <a:p>
          <a:endParaRPr lang="ru-RU"/>
        </a:p>
      </dgm:t>
    </dgm:pt>
    <dgm:pt modelId="{2371ED82-F677-4CA2-AA54-D20EB53C85FF}" type="pres">
      <dgm:prSet presAssocID="{58822B42-865A-4959-93D9-9C765ED3D78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B30345E-FFDC-4CE2-AA16-BADAB3F799DC}" type="pres">
      <dgm:prSet presAssocID="{859A10DC-1CFE-4A1D-8A30-F2629D97D4CD}" presName="hierRoot1" presStyleCnt="0">
        <dgm:presLayoutVars>
          <dgm:hierBranch val="init"/>
        </dgm:presLayoutVars>
      </dgm:prSet>
      <dgm:spPr/>
    </dgm:pt>
    <dgm:pt modelId="{879C2013-2A76-4A7E-B68C-34AC4EDAC00B}" type="pres">
      <dgm:prSet presAssocID="{859A10DC-1CFE-4A1D-8A30-F2629D97D4CD}" presName="rootComposite1" presStyleCnt="0"/>
      <dgm:spPr/>
    </dgm:pt>
    <dgm:pt modelId="{C7F17B59-79C7-4B12-8EDF-58BDEBA976DF}" type="pres">
      <dgm:prSet presAssocID="{859A10DC-1CFE-4A1D-8A30-F2629D97D4CD}" presName="rootText1" presStyleLbl="node0" presStyleIdx="0" presStyleCnt="1" custScaleX="280368" custScaleY="49758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201CD82-40C9-4332-99AF-02A04F593AB2}" type="pres">
      <dgm:prSet presAssocID="{859A10DC-1CFE-4A1D-8A30-F2629D97D4CD}" presName="rootConnector1" presStyleLbl="node1" presStyleIdx="0" presStyleCnt="0"/>
      <dgm:spPr/>
      <dgm:t>
        <a:bodyPr/>
        <a:lstStyle/>
        <a:p>
          <a:endParaRPr lang="ru-RU"/>
        </a:p>
      </dgm:t>
    </dgm:pt>
    <dgm:pt modelId="{2DB3985B-EA03-4A92-8B2B-0AB45FC327A6}" type="pres">
      <dgm:prSet presAssocID="{859A10DC-1CFE-4A1D-8A30-F2629D97D4CD}" presName="hierChild2" presStyleCnt="0"/>
      <dgm:spPr/>
    </dgm:pt>
    <dgm:pt modelId="{1FA53BD1-2523-45B9-9EE0-C1196F4955B5}" type="pres">
      <dgm:prSet presAssocID="{7E8E462E-93DF-4CD5-8A61-CCAC52D56059}" presName="Name37" presStyleLbl="parChTrans1D2" presStyleIdx="0" presStyleCnt="4"/>
      <dgm:spPr/>
      <dgm:t>
        <a:bodyPr/>
        <a:lstStyle/>
        <a:p>
          <a:endParaRPr lang="ru-RU"/>
        </a:p>
      </dgm:t>
    </dgm:pt>
    <dgm:pt modelId="{A86843B6-3AB0-4E91-B3E7-12F44C2A4B8C}" type="pres">
      <dgm:prSet presAssocID="{043F2457-68FD-4C61-9A7E-C0BC576FA37E}" presName="hierRoot2" presStyleCnt="0">
        <dgm:presLayoutVars>
          <dgm:hierBranch val="init"/>
        </dgm:presLayoutVars>
      </dgm:prSet>
      <dgm:spPr/>
    </dgm:pt>
    <dgm:pt modelId="{546662D9-6913-47C5-A8E2-A929DE942AD0}" type="pres">
      <dgm:prSet presAssocID="{043F2457-68FD-4C61-9A7E-C0BC576FA37E}" presName="rootComposite" presStyleCnt="0"/>
      <dgm:spPr/>
    </dgm:pt>
    <dgm:pt modelId="{4B8C5BD5-9A75-44A0-9EA8-5C00D8A00459}" type="pres">
      <dgm:prSet presAssocID="{043F2457-68FD-4C61-9A7E-C0BC576FA37E}" presName="rootText" presStyleLbl="node2" presStyleIdx="0" presStyleCnt="4" custScaleX="131039" custScaleY="218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906A602-2FA0-49B3-813F-BDF28B08A81F}" type="pres">
      <dgm:prSet presAssocID="{043F2457-68FD-4C61-9A7E-C0BC576FA37E}" presName="rootConnector" presStyleLbl="node2" presStyleIdx="0" presStyleCnt="4"/>
      <dgm:spPr/>
      <dgm:t>
        <a:bodyPr/>
        <a:lstStyle/>
        <a:p>
          <a:endParaRPr lang="ru-RU"/>
        </a:p>
      </dgm:t>
    </dgm:pt>
    <dgm:pt modelId="{5960AB73-0AF2-4399-AA5B-06ED8EAF8ADA}" type="pres">
      <dgm:prSet presAssocID="{043F2457-68FD-4C61-9A7E-C0BC576FA37E}" presName="hierChild4" presStyleCnt="0"/>
      <dgm:spPr/>
    </dgm:pt>
    <dgm:pt modelId="{C2D29B69-7593-42B1-85AF-15CC896D3A44}" type="pres">
      <dgm:prSet presAssocID="{043F2457-68FD-4C61-9A7E-C0BC576FA37E}" presName="hierChild5" presStyleCnt="0"/>
      <dgm:spPr/>
    </dgm:pt>
    <dgm:pt modelId="{780B0DD9-ACA4-46C1-93D7-2A8EC8FD12C7}" type="pres">
      <dgm:prSet presAssocID="{4F6CFBE0-3FBC-4D63-A6F9-D0ECAD8AC44F}" presName="Name37" presStyleLbl="parChTrans1D2" presStyleIdx="1" presStyleCnt="4"/>
      <dgm:spPr/>
      <dgm:t>
        <a:bodyPr/>
        <a:lstStyle/>
        <a:p>
          <a:endParaRPr lang="ru-RU"/>
        </a:p>
      </dgm:t>
    </dgm:pt>
    <dgm:pt modelId="{10454835-303C-4A1E-A04E-64FA9707E027}" type="pres">
      <dgm:prSet presAssocID="{F92C65C5-28B2-4B4B-A792-B076C712D532}" presName="hierRoot2" presStyleCnt="0">
        <dgm:presLayoutVars>
          <dgm:hierBranch val="init"/>
        </dgm:presLayoutVars>
      </dgm:prSet>
      <dgm:spPr/>
    </dgm:pt>
    <dgm:pt modelId="{6998A988-654F-4698-B2EB-EB4AD2AB51E2}" type="pres">
      <dgm:prSet presAssocID="{F92C65C5-28B2-4B4B-A792-B076C712D532}" presName="rootComposite" presStyleCnt="0"/>
      <dgm:spPr/>
    </dgm:pt>
    <dgm:pt modelId="{4193C04D-C863-4842-BA07-9CC4B09B73ED}" type="pres">
      <dgm:prSet presAssocID="{F92C65C5-28B2-4B4B-A792-B076C712D532}" presName="rootText" presStyleLbl="node2" presStyleIdx="1" presStyleCnt="4" custScaleX="115532" custScaleY="2214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D9D4E73-752F-4FF7-80CC-47407B2FA3C9}" type="pres">
      <dgm:prSet presAssocID="{F92C65C5-28B2-4B4B-A792-B076C712D532}" presName="rootConnector" presStyleLbl="node2" presStyleIdx="1" presStyleCnt="4"/>
      <dgm:spPr/>
      <dgm:t>
        <a:bodyPr/>
        <a:lstStyle/>
        <a:p>
          <a:endParaRPr lang="ru-RU"/>
        </a:p>
      </dgm:t>
    </dgm:pt>
    <dgm:pt modelId="{1AD0B89A-F25D-44D8-B075-6154959CA343}" type="pres">
      <dgm:prSet presAssocID="{F92C65C5-28B2-4B4B-A792-B076C712D532}" presName="hierChild4" presStyleCnt="0"/>
      <dgm:spPr/>
    </dgm:pt>
    <dgm:pt modelId="{EB9929FD-4679-4AEC-AD3D-188918837D65}" type="pres">
      <dgm:prSet presAssocID="{F92C65C5-28B2-4B4B-A792-B076C712D532}" presName="hierChild5" presStyleCnt="0"/>
      <dgm:spPr/>
    </dgm:pt>
    <dgm:pt modelId="{FF93CF01-1F79-491F-B046-69B5A8DB8B2D}" type="pres">
      <dgm:prSet presAssocID="{9AFDF1FC-AE3B-4287-8A6F-B1E05AC451A6}" presName="Name37" presStyleLbl="parChTrans1D2" presStyleIdx="2" presStyleCnt="4"/>
      <dgm:spPr/>
      <dgm:t>
        <a:bodyPr/>
        <a:lstStyle/>
        <a:p>
          <a:endParaRPr lang="ru-RU"/>
        </a:p>
      </dgm:t>
    </dgm:pt>
    <dgm:pt modelId="{3E751DCC-A845-4BDB-8870-8EE48C9666C3}" type="pres">
      <dgm:prSet presAssocID="{77371A5E-83AC-4A2E-9D74-7AD006764D9E}" presName="hierRoot2" presStyleCnt="0">
        <dgm:presLayoutVars>
          <dgm:hierBranch val="init"/>
        </dgm:presLayoutVars>
      </dgm:prSet>
      <dgm:spPr/>
    </dgm:pt>
    <dgm:pt modelId="{B12D1AB4-F085-44EB-8F4E-5F97238A7E68}" type="pres">
      <dgm:prSet presAssocID="{77371A5E-83AC-4A2E-9D74-7AD006764D9E}" presName="rootComposite" presStyleCnt="0"/>
      <dgm:spPr/>
    </dgm:pt>
    <dgm:pt modelId="{B12A73FE-E6BE-4545-8CF0-F94572F311B8}" type="pres">
      <dgm:prSet presAssocID="{77371A5E-83AC-4A2E-9D74-7AD006764D9E}" presName="rootText" presStyleLbl="node2" presStyleIdx="2" presStyleCnt="4" custScaleX="124016" custScaleY="2003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81974A-A649-49D0-B4C2-1BE99596C2CE}" type="pres">
      <dgm:prSet presAssocID="{77371A5E-83AC-4A2E-9D74-7AD006764D9E}" presName="rootConnector" presStyleLbl="node2" presStyleIdx="2" presStyleCnt="4"/>
      <dgm:spPr/>
      <dgm:t>
        <a:bodyPr/>
        <a:lstStyle/>
        <a:p>
          <a:endParaRPr lang="ru-RU"/>
        </a:p>
      </dgm:t>
    </dgm:pt>
    <dgm:pt modelId="{CE6A0A36-7C70-481F-97E0-4AEDE7F4DF5C}" type="pres">
      <dgm:prSet presAssocID="{77371A5E-83AC-4A2E-9D74-7AD006764D9E}" presName="hierChild4" presStyleCnt="0"/>
      <dgm:spPr/>
    </dgm:pt>
    <dgm:pt modelId="{F4653986-E2CA-4E03-893B-52735196AC72}" type="pres">
      <dgm:prSet presAssocID="{77371A5E-83AC-4A2E-9D74-7AD006764D9E}" presName="hierChild5" presStyleCnt="0"/>
      <dgm:spPr/>
    </dgm:pt>
    <dgm:pt modelId="{35DBFCA9-2561-4B0D-84DD-5881CB663AEF}" type="pres">
      <dgm:prSet presAssocID="{09ACD409-55AD-4C96-A587-3C0F96800AB8}" presName="Name37" presStyleLbl="parChTrans1D2" presStyleIdx="3" presStyleCnt="4"/>
      <dgm:spPr/>
      <dgm:t>
        <a:bodyPr/>
        <a:lstStyle/>
        <a:p>
          <a:endParaRPr lang="ru-RU"/>
        </a:p>
      </dgm:t>
    </dgm:pt>
    <dgm:pt modelId="{DD805014-7C22-4560-80B9-E58A7D88C51A}" type="pres">
      <dgm:prSet presAssocID="{53378EE4-D95F-43C9-B4C0-4326E96DEA0F}" presName="hierRoot2" presStyleCnt="0">
        <dgm:presLayoutVars>
          <dgm:hierBranch val="init"/>
        </dgm:presLayoutVars>
      </dgm:prSet>
      <dgm:spPr/>
    </dgm:pt>
    <dgm:pt modelId="{45C9C08A-86A4-495B-95C2-A38DE2F0F901}" type="pres">
      <dgm:prSet presAssocID="{53378EE4-D95F-43C9-B4C0-4326E96DEA0F}" presName="rootComposite" presStyleCnt="0"/>
      <dgm:spPr/>
    </dgm:pt>
    <dgm:pt modelId="{2AA8B56D-3431-4C9F-8EDB-F272596E8417}" type="pres">
      <dgm:prSet presAssocID="{53378EE4-D95F-43C9-B4C0-4326E96DEA0F}" presName="rootText" presStyleLbl="node2" presStyleIdx="3" presStyleCnt="4" custScaleX="136304" custScaleY="2126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64508E3-62DB-40BE-A859-C6D1AC95F927}" type="pres">
      <dgm:prSet presAssocID="{53378EE4-D95F-43C9-B4C0-4326E96DEA0F}" presName="rootConnector" presStyleLbl="node2" presStyleIdx="3" presStyleCnt="4"/>
      <dgm:spPr/>
      <dgm:t>
        <a:bodyPr/>
        <a:lstStyle/>
        <a:p>
          <a:endParaRPr lang="ru-RU"/>
        </a:p>
      </dgm:t>
    </dgm:pt>
    <dgm:pt modelId="{F1189FCF-9853-4791-97B6-3A13110CAADA}" type="pres">
      <dgm:prSet presAssocID="{53378EE4-D95F-43C9-B4C0-4326E96DEA0F}" presName="hierChild4" presStyleCnt="0"/>
      <dgm:spPr/>
    </dgm:pt>
    <dgm:pt modelId="{9186A1D6-921E-4E90-BD0B-69C8013AEE7F}" type="pres">
      <dgm:prSet presAssocID="{53378EE4-D95F-43C9-B4C0-4326E96DEA0F}" presName="hierChild5" presStyleCnt="0"/>
      <dgm:spPr/>
    </dgm:pt>
    <dgm:pt modelId="{19DE9451-7D8D-4A57-AE23-1F3EAD1BDA2A}" type="pres">
      <dgm:prSet presAssocID="{859A10DC-1CFE-4A1D-8A30-F2629D97D4CD}" presName="hierChild3" presStyleCnt="0"/>
      <dgm:spPr/>
    </dgm:pt>
  </dgm:ptLst>
  <dgm:cxnLst>
    <dgm:cxn modelId="{0C4E737D-C2CC-442E-AC95-FADB39CE9978}" type="presOf" srcId="{77371A5E-83AC-4A2E-9D74-7AD006764D9E}" destId="{1181974A-A649-49D0-B4C2-1BE99596C2CE}" srcOrd="1" destOrd="0" presId="urn:microsoft.com/office/officeart/2005/8/layout/orgChart1"/>
    <dgm:cxn modelId="{6CA51AD0-2624-40BF-A098-8C514946A442}" srcId="{58822B42-865A-4959-93D9-9C765ED3D78C}" destId="{859A10DC-1CFE-4A1D-8A30-F2629D97D4CD}" srcOrd="0" destOrd="0" parTransId="{6B792449-3CF0-4C85-BEEB-EFFBDD1DB7FE}" sibTransId="{B746E1E6-132C-46D2-8A3F-E75228FC7941}"/>
    <dgm:cxn modelId="{239D015B-DEBC-4612-92BC-E64DBFF21FC4}" type="presOf" srcId="{043F2457-68FD-4C61-9A7E-C0BC576FA37E}" destId="{6906A602-2FA0-49B3-813F-BDF28B08A81F}" srcOrd="1" destOrd="0" presId="urn:microsoft.com/office/officeart/2005/8/layout/orgChart1"/>
    <dgm:cxn modelId="{F9E009A3-0EB7-4992-8C79-03718E2CF3E0}" srcId="{859A10DC-1CFE-4A1D-8A30-F2629D97D4CD}" destId="{53378EE4-D95F-43C9-B4C0-4326E96DEA0F}" srcOrd="3" destOrd="0" parTransId="{09ACD409-55AD-4C96-A587-3C0F96800AB8}" sibTransId="{5619BAC9-3889-43E9-B126-D3C58AEBF7C1}"/>
    <dgm:cxn modelId="{A072D20C-02A6-4A0E-831F-3FE41BD9E712}" type="presOf" srcId="{58822B42-865A-4959-93D9-9C765ED3D78C}" destId="{2371ED82-F677-4CA2-AA54-D20EB53C85FF}" srcOrd="0" destOrd="0" presId="urn:microsoft.com/office/officeart/2005/8/layout/orgChart1"/>
    <dgm:cxn modelId="{8DEEBB5F-2C63-4705-B399-8DF0B072B4A6}" type="presOf" srcId="{859A10DC-1CFE-4A1D-8A30-F2629D97D4CD}" destId="{C7F17B59-79C7-4B12-8EDF-58BDEBA976DF}" srcOrd="0" destOrd="0" presId="urn:microsoft.com/office/officeart/2005/8/layout/orgChart1"/>
    <dgm:cxn modelId="{A161F457-00FF-4184-8982-2984A8A6489C}" type="presOf" srcId="{859A10DC-1CFE-4A1D-8A30-F2629D97D4CD}" destId="{4201CD82-40C9-4332-99AF-02A04F593AB2}" srcOrd="1" destOrd="0" presId="urn:microsoft.com/office/officeart/2005/8/layout/orgChart1"/>
    <dgm:cxn modelId="{BE29E3A1-2234-4DE3-9BBB-B9EE29674343}" type="presOf" srcId="{77371A5E-83AC-4A2E-9D74-7AD006764D9E}" destId="{B12A73FE-E6BE-4545-8CF0-F94572F311B8}" srcOrd="0" destOrd="0" presId="urn:microsoft.com/office/officeart/2005/8/layout/orgChart1"/>
    <dgm:cxn modelId="{EAF3BD3C-54A7-4B10-8995-324C2D4ABDA0}" type="presOf" srcId="{09ACD409-55AD-4C96-A587-3C0F96800AB8}" destId="{35DBFCA9-2561-4B0D-84DD-5881CB663AEF}" srcOrd="0" destOrd="0" presId="urn:microsoft.com/office/officeart/2005/8/layout/orgChart1"/>
    <dgm:cxn modelId="{55A9E684-B7CF-4829-9962-DDFDDD63FBF3}" type="presOf" srcId="{53378EE4-D95F-43C9-B4C0-4326E96DEA0F}" destId="{2AA8B56D-3431-4C9F-8EDB-F272596E8417}" srcOrd="0" destOrd="0" presId="urn:microsoft.com/office/officeart/2005/8/layout/orgChart1"/>
    <dgm:cxn modelId="{CB5CF795-00AE-429E-B785-A52D657D1FD2}" type="presOf" srcId="{7E8E462E-93DF-4CD5-8A61-CCAC52D56059}" destId="{1FA53BD1-2523-45B9-9EE0-C1196F4955B5}" srcOrd="0" destOrd="0" presId="urn:microsoft.com/office/officeart/2005/8/layout/orgChart1"/>
    <dgm:cxn modelId="{A9879A6C-9968-41E5-8CA6-5605D10E864F}" type="presOf" srcId="{9AFDF1FC-AE3B-4287-8A6F-B1E05AC451A6}" destId="{FF93CF01-1F79-491F-B046-69B5A8DB8B2D}" srcOrd="0" destOrd="0" presId="urn:microsoft.com/office/officeart/2005/8/layout/orgChart1"/>
    <dgm:cxn modelId="{EFCF9F5A-8276-4CD9-96BB-CD62C9C9E21B}" srcId="{859A10DC-1CFE-4A1D-8A30-F2629D97D4CD}" destId="{F92C65C5-28B2-4B4B-A792-B076C712D532}" srcOrd="1" destOrd="0" parTransId="{4F6CFBE0-3FBC-4D63-A6F9-D0ECAD8AC44F}" sibTransId="{39A7EA34-BD8D-4EAC-8CC9-74EA4B763936}"/>
    <dgm:cxn modelId="{15984799-7CD1-4F78-AC8C-5EF4242AFD0F}" type="presOf" srcId="{043F2457-68FD-4C61-9A7E-C0BC576FA37E}" destId="{4B8C5BD5-9A75-44A0-9EA8-5C00D8A00459}" srcOrd="0" destOrd="0" presId="urn:microsoft.com/office/officeart/2005/8/layout/orgChart1"/>
    <dgm:cxn modelId="{3F5F41FB-9B73-4E18-9562-1EA9D72ACAB6}" srcId="{859A10DC-1CFE-4A1D-8A30-F2629D97D4CD}" destId="{043F2457-68FD-4C61-9A7E-C0BC576FA37E}" srcOrd="0" destOrd="0" parTransId="{7E8E462E-93DF-4CD5-8A61-CCAC52D56059}" sibTransId="{CA89A947-FBF0-4F4D-BC25-95FDB78F596D}"/>
    <dgm:cxn modelId="{2F93FCE8-805B-4B7E-AFB3-EC92EC7E3260}" type="presOf" srcId="{F92C65C5-28B2-4B4B-A792-B076C712D532}" destId="{0D9D4E73-752F-4FF7-80CC-47407B2FA3C9}" srcOrd="1" destOrd="0" presId="urn:microsoft.com/office/officeart/2005/8/layout/orgChart1"/>
    <dgm:cxn modelId="{6DD4749A-5B46-417C-8EF1-6FBD2E6E62B6}" type="presOf" srcId="{53378EE4-D95F-43C9-B4C0-4326E96DEA0F}" destId="{064508E3-62DB-40BE-A859-C6D1AC95F927}" srcOrd="1" destOrd="0" presId="urn:microsoft.com/office/officeart/2005/8/layout/orgChart1"/>
    <dgm:cxn modelId="{0F6A2C57-0C38-4C62-903B-A098A4969FF5}" type="presOf" srcId="{F92C65C5-28B2-4B4B-A792-B076C712D532}" destId="{4193C04D-C863-4842-BA07-9CC4B09B73ED}" srcOrd="0" destOrd="0" presId="urn:microsoft.com/office/officeart/2005/8/layout/orgChart1"/>
    <dgm:cxn modelId="{D2071F18-C951-4EC2-9B0A-289133C6EBB2}" type="presOf" srcId="{4F6CFBE0-3FBC-4D63-A6F9-D0ECAD8AC44F}" destId="{780B0DD9-ACA4-46C1-93D7-2A8EC8FD12C7}" srcOrd="0" destOrd="0" presId="urn:microsoft.com/office/officeart/2005/8/layout/orgChart1"/>
    <dgm:cxn modelId="{EBE7893B-3BDB-4D23-A760-B34144D322D2}" srcId="{859A10DC-1CFE-4A1D-8A30-F2629D97D4CD}" destId="{77371A5E-83AC-4A2E-9D74-7AD006764D9E}" srcOrd="2" destOrd="0" parTransId="{9AFDF1FC-AE3B-4287-8A6F-B1E05AC451A6}" sibTransId="{66D243A7-CB60-48B2-AD27-E7DB2CCD79F7}"/>
    <dgm:cxn modelId="{0C5B947D-2683-4FAE-BE58-A466C481C364}" type="presParOf" srcId="{2371ED82-F677-4CA2-AA54-D20EB53C85FF}" destId="{AB30345E-FFDC-4CE2-AA16-BADAB3F799DC}" srcOrd="0" destOrd="0" presId="urn:microsoft.com/office/officeart/2005/8/layout/orgChart1"/>
    <dgm:cxn modelId="{B8D845DB-FE78-49F9-AD5A-482F9D742D82}" type="presParOf" srcId="{AB30345E-FFDC-4CE2-AA16-BADAB3F799DC}" destId="{879C2013-2A76-4A7E-B68C-34AC4EDAC00B}" srcOrd="0" destOrd="0" presId="urn:microsoft.com/office/officeart/2005/8/layout/orgChart1"/>
    <dgm:cxn modelId="{DAA2374A-4FA0-4E3B-BC0F-C5F2FAF52F5E}" type="presParOf" srcId="{879C2013-2A76-4A7E-B68C-34AC4EDAC00B}" destId="{C7F17B59-79C7-4B12-8EDF-58BDEBA976DF}" srcOrd="0" destOrd="0" presId="urn:microsoft.com/office/officeart/2005/8/layout/orgChart1"/>
    <dgm:cxn modelId="{00266C0D-7B4A-4081-A705-4207E7E3E78F}" type="presParOf" srcId="{879C2013-2A76-4A7E-B68C-34AC4EDAC00B}" destId="{4201CD82-40C9-4332-99AF-02A04F593AB2}" srcOrd="1" destOrd="0" presId="urn:microsoft.com/office/officeart/2005/8/layout/orgChart1"/>
    <dgm:cxn modelId="{4926FB2B-9371-4270-80F0-A139D7F508A1}" type="presParOf" srcId="{AB30345E-FFDC-4CE2-AA16-BADAB3F799DC}" destId="{2DB3985B-EA03-4A92-8B2B-0AB45FC327A6}" srcOrd="1" destOrd="0" presId="urn:microsoft.com/office/officeart/2005/8/layout/orgChart1"/>
    <dgm:cxn modelId="{1D7BBF07-8981-4223-A21C-D122AA04F9BC}" type="presParOf" srcId="{2DB3985B-EA03-4A92-8B2B-0AB45FC327A6}" destId="{1FA53BD1-2523-45B9-9EE0-C1196F4955B5}" srcOrd="0" destOrd="0" presId="urn:microsoft.com/office/officeart/2005/8/layout/orgChart1"/>
    <dgm:cxn modelId="{CA310320-E0E6-4E3D-ABE4-9B897ECBCE19}" type="presParOf" srcId="{2DB3985B-EA03-4A92-8B2B-0AB45FC327A6}" destId="{A86843B6-3AB0-4E91-B3E7-12F44C2A4B8C}" srcOrd="1" destOrd="0" presId="urn:microsoft.com/office/officeart/2005/8/layout/orgChart1"/>
    <dgm:cxn modelId="{DB9F2EC4-5688-4ED2-B7F4-4AF027C0601A}" type="presParOf" srcId="{A86843B6-3AB0-4E91-B3E7-12F44C2A4B8C}" destId="{546662D9-6913-47C5-A8E2-A929DE942AD0}" srcOrd="0" destOrd="0" presId="urn:microsoft.com/office/officeart/2005/8/layout/orgChart1"/>
    <dgm:cxn modelId="{804BEBDE-8738-4268-916A-A4F6C7FC4EC4}" type="presParOf" srcId="{546662D9-6913-47C5-A8E2-A929DE942AD0}" destId="{4B8C5BD5-9A75-44A0-9EA8-5C00D8A00459}" srcOrd="0" destOrd="0" presId="urn:microsoft.com/office/officeart/2005/8/layout/orgChart1"/>
    <dgm:cxn modelId="{3A6B07AE-4348-4E78-AE51-EB0A50EAD3E6}" type="presParOf" srcId="{546662D9-6913-47C5-A8E2-A929DE942AD0}" destId="{6906A602-2FA0-49B3-813F-BDF28B08A81F}" srcOrd="1" destOrd="0" presId="urn:microsoft.com/office/officeart/2005/8/layout/orgChart1"/>
    <dgm:cxn modelId="{E8D936DA-FB25-474B-A0D4-B61CA3437169}" type="presParOf" srcId="{A86843B6-3AB0-4E91-B3E7-12F44C2A4B8C}" destId="{5960AB73-0AF2-4399-AA5B-06ED8EAF8ADA}" srcOrd="1" destOrd="0" presId="urn:microsoft.com/office/officeart/2005/8/layout/orgChart1"/>
    <dgm:cxn modelId="{9215A952-91C5-46F6-AC35-E36D52C539AB}" type="presParOf" srcId="{A86843B6-3AB0-4E91-B3E7-12F44C2A4B8C}" destId="{C2D29B69-7593-42B1-85AF-15CC896D3A44}" srcOrd="2" destOrd="0" presId="urn:microsoft.com/office/officeart/2005/8/layout/orgChart1"/>
    <dgm:cxn modelId="{468B544E-B492-4A56-88E3-456C7106DCC7}" type="presParOf" srcId="{2DB3985B-EA03-4A92-8B2B-0AB45FC327A6}" destId="{780B0DD9-ACA4-46C1-93D7-2A8EC8FD12C7}" srcOrd="2" destOrd="0" presId="urn:microsoft.com/office/officeart/2005/8/layout/orgChart1"/>
    <dgm:cxn modelId="{DCC999D0-9CCA-4044-B7DE-661D1EEC2B15}" type="presParOf" srcId="{2DB3985B-EA03-4A92-8B2B-0AB45FC327A6}" destId="{10454835-303C-4A1E-A04E-64FA9707E027}" srcOrd="3" destOrd="0" presId="urn:microsoft.com/office/officeart/2005/8/layout/orgChart1"/>
    <dgm:cxn modelId="{1A7138C1-A378-40F8-AC71-F410E9153BCB}" type="presParOf" srcId="{10454835-303C-4A1E-A04E-64FA9707E027}" destId="{6998A988-654F-4698-B2EB-EB4AD2AB51E2}" srcOrd="0" destOrd="0" presId="urn:microsoft.com/office/officeart/2005/8/layout/orgChart1"/>
    <dgm:cxn modelId="{36615DF5-B6B2-42CC-ACD0-7372279FBD3A}" type="presParOf" srcId="{6998A988-654F-4698-B2EB-EB4AD2AB51E2}" destId="{4193C04D-C863-4842-BA07-9CC4B09B73ED}" srcOrd="0" destOrd="0" presId="urn:microsoft.com/office/officeart/2005/8/layout/orgChart1"/>
    <dgm:cxn modelId="{D99F956D-F17D-440C-BAE6-6EB8B8E9F6A5}" type="presParOf" srcId="{6998A988-654F-4698-B2EB-EB4AD2AB51E2}" destId="{0D9D4E73-752F-4FF7-80CC-47407B2FA3C9}" srcOrd="1" destOrd="0" presId="urn:microsoft.com/office/officeart/2005/8/layout/orgChart1"/>
    <dgm:cxn modelId="{71C8E5A2-36B0-4920-BF98-CD3B0F2933B2}" type="presParOf" srcId="{10454835-303C-4A1E-A04E-64FA9707E027}" destId="{1AD0B89A-F25D-44D8-B075-6154959CA343}" srcOrd="1" destOrd="0" presId="urn:microsoft.com/office/officeart/2005/8/layout/orgChart1"/>
    <dgm:cxn modelId="{AD42D5B5-5543-4282-A1C3-CF3CE19864D6}" type="presParOf" srcId="{10454835-303C-4A1E-A04E-64FA9707E027}" destId="{EB9929FD-4679-4AEC-AD3D-188918837D65}" srcOrd="2" destOrd="0" presId="urn:microsoft.com/office/officeart/2005/8/layout/orgChart1"/>
    <dgm:cxn modelId="{790C0D10-4B98-48C3-AAA3-B0094CDD646D}" type="presParOf" srcId="{2DB3985B-EA03-4A92-8B2B-0AB45FC327A6}" destId="{FF93CF01-1F79-491F-B046-69B5A8DB8B2D}" srcOrd="4" destOrd="0" presId="urn:microsoft.com/office/officeart/2005/8/layout/orgChart1"/>
    <dgm:cxn modelId="{16D75048-7D86-4B34-8313-5506E11135F6}" type="presParOf" srcId="{2DB3985B-EA03-4A92-8B2B-0AB45FC327A6}" destId="{3E751DCC-A845-4BDB-8870-8EE48C9666C3}" srcOrd="5" destOrd="0" presId="urn:microsoft.com/office/officeart/2005/8/layout/orgChart1"/>
    <dgm:cxn modelId="{2CDFA976-F56D-4F8E-B4E1-2128D2C85B6F}" type="presParOf" srcId="{3E751DCC-A845-4BDB-8870-8EE48C9666C3}" destId="{B12D1AB4-F085-44EB-8F4E-5F97238A7E68}" srcOrd="0" destOrd="0" presId="urn:microsoft.com/office/officeart/2005/8/layout/orgChart1"/>
    <dgm:cxn modelId="{49761E16-43AD-4F70-BB18-950BA8A3DDE2}" type="presParOf" srcId="{B12D1AB4-F085-44EB-8F4E-5F97238A7E68}" destId="{B12A73FE-E6BE-4545-8CF0-F94572F311B8}" srcOrd="0" destOrd="0" presId="urn:microsoft.com/office/officeart/2005/8/layout/orgChart1"/>
    <dgm:cxn modelId="{F6F10A37-9EE0-4D54-8689-189939E137FD}" type="presParOf" srcId="{B12D1AB4-F085-44EB-8F4E-5F97238A7E68}" destId="{1181974A-A649-49D0-B4C2-1BE99596C2CE}" srcOrd="1" destOrd="0" presId="urn:microsoft.com/office/officeart/2005/8/layout/orgChart1"/>
    <dgm:cxn modelId="{1235D407-B113-464C-89C2-491AFE0424E8}" type="presParOf" srcId="{3E751DCC-A845-4BDB-8870-8EE48C9666C3}" destId="{CE6A0A36-7C70-481F-97E0-4AEDE7F4DF5C}" srcOrd="1" destOrd="0" presId="urn:microsoft.com/office/officeart/2005/8/layout/orgChart1"/>
    <dgm:cxn modelId="{8056CC1B-1044-4C3D-B748-EECBCF0FEF6D}" type="presParOf" srcId="{3E751DCC-A845-4BDB-8870-8EE48C9666C3}" destId="{F4653986-E2CA-4E03-893B-52735196AC72}" srcOrd="2" destOrd="0" presId="urn:microsoft.com/office/officeart/2005/8/layout/orgChart1"/>
    <dgm:cxn modelId="{D4CC0A08-53D7-49CC-9974-F028811FD083}" type="presParOf" srcId="{2DB3985B-EA03-4A92-8B2B-0AB45FC327A6}" destId="{35DBFCA9-2561-4B0D-84DD-5881CB663AEF}" srcOrd="6" destOrd="0" presId="urn:microsoft.com/office/officeart/2005/8/layout/orgChart1"/>
    <dgm:cxn modelId="{8805A1E6-5FAB-4D6E-85ED-E5501E769943}" type="presParOf" srcId="{2DB3985B-EA03-4A92-8B2B-0AB45FC327A6}" destId="{DD805014-7C22-4560-80B9-E58A7D88C51A}" srcOrd="7" destOrd="0" presId="urn:microsoft.com/office/officeart/2005/8/layout/orgChart1"/>
    <dgm:cxn modelId="{ED39AC44-9643-4895-82D4-E818CBB65222}" type="presParOf" srcId="{DD805014-7C22-4560-80B9-E58A7D88C51A}" destId="{45C9C08A-86A4-495B-95C2-A38DE2F0F901}" srcOrd="0" destOrd="0" presId="urn:microsoft.com/office/officeart/2005/8/layout/orgChart1"/>
    <dgm:cxn modelId="{C6F754A2-64A7-4E7D-8150-970B5B0AFBF4}" type="presParOf" srcId="{45C9C08A-86A4-495B-95C2-A38DE2F0F901}" destId="{2AA8B56D-3431-4C9F-8EDB-F272596E8417}" srcOrd="0" destOrd="0" presId="urn:microsoft.com/office/officeart/2005/8/layout/orgChart1"/>
    <dgm:cxn modelId="{23123100-4F47-4FB7-B394-081E33EBF5F8}" type="presParOf" srcId="{45C9C08A-86A4-495B-95C2-A38DE2F0F901}" destId="{064508E3-62DB-40BE-A859-C6D1AC95F927}" srcOrd="1" destOrd="0" presId="urn:microsoft.com/office/officeart/2005/8/layout/orgChart1"/>
    <dgm:cxn modelId="{A2501473-160F-44FB-83C4-B293DFB284F0}" type="presParOf" srcId="{DD805014-7C22-4560-80B9-E58A7D88C51A}" destId="{F1189FCF-9853-4791-97B6-3A13110CAADA}" srcOrd="1" destOrd="0" presId="urn:microsoft.com/office/officeart/2005/8/layout/orgChart1"/>
    <dgm:cxn modelId="{F6F0C541-BD20-4AA3-8718-A50F170C2D89}" type="presParOf" srcId="{DD805014-7C22-4560-80B9-E58A7D88C51A}" destId="{9186A1D6-921E-4E90-BD0B-69C8013AEE7F}" srcOrd="2" destOrd="0" presId="urn:microsoft.com/office/officeart/2005/8/layout/orgChart1"/>
    <dgm:cxn modelId="{6950A42D-AA94-44A9-BE67-5ECC3A56260F}" type="presParOf" srcId="{AB30345E-FFDC-4CE2-AA16-BADAB3F799DC}" destId="{19DE9451-7D8D-4A57-AE23-1F3EAD1BDA2A}" srcOrd="2" destOrd="0" presId="urn:microsoft.com/office/officeart/2005/8/layout/orgChar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C4BD299-B7CF-4718-A662-8736C5736A58}">
      <dsp:nvSpPr>
        <dsp:cNvPr id="0" name=""/>
        <dsp:cNvSpPr/>
      </dsp:nvSpPr>
      <dsp:spPr>
        <a:xfrm>
          <a:off x="2847481" y="1229041"/>
          <a:ext cx="91440" cy="685884"/>
        </a:xfrm>
        <a:custGeom>
          <a:avLst/>
          <a:gdLst/>
          <a:ahLst/>
          <a:cxnLst/>
          <a:rect l="0" t="0" r="0" b="0"/>
          <a:pathLst>
            <a:path>
              <a:moveTo>
                <a:pt x="128002" y="0"/>
              </a:moveTo>
              <a:lnTo>
                <a:pt x="128002" y="685884"/>
              </a:lnTo>
              <a:lnTo>
                <a:pt x="45720" y="68588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E1F151-16E6-4508-B0E5-790A2347B411}">
      <dsp:nvSpPr>
        <dsp:cNvPr id="0" name=""/>
        <dsp:cNvSpPr/>
      </dsp:nvSpPr>
      <dsp:spPr>
        <a:xfrm>
          <a:off x="2975484" y="1229041"/>
          <a:ext cx="2373021" cy="13717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9485"/>
              </a:lnTo>
              <a:lnTo>
                <a:pt x="2373021" y="1289485"/>
              </a:lnTo>
              <a:lnTo>
                <a:pt x="2373021" y="13717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01A0A0-B4EB-413B-8AFC-AEF31CE7A1BB}">
      <dsp:nvSpPr>
        <dsp:cNvPr id="0" name=""/>
        <dsp:cNvSpPr/>
      </dsp:nvSpPr>
      <dsp:spPr>
        <a:xfrm>
          <a:off x="2975484" y="1229041"/>
          <a:ext cx="976372" cy="13717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9485"/>
              </a:lnTo>
              <a:lnTo>
                <a:pt x="976372" y="1289485"/>
              </a:lnTo>
              <a:lnTo>
                <a:pt x="976372" y="13717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4D7C92-A50E-4E36-A853-9277550720F0}">
      <dsp:nvSpPr>
        <dsp:cNvPr id="0" name=""/>
        <dsp:cNvSpPr/>
      </dsp:nvSpPr>
      <dsp:spPr>
        <a:xfrm>
          <a:off x="2469121" y="1229041"/>
          <a:ext cx="506363" cy="1371768"/>
        </a:xfrm>
        <a:custGeom>
          <a:avLst/>
          <a:gdLst/>
          <a:ahLst/>
          <a:cxnLst/>
          <a:rect l="0" t="0" r="0" b="0"/>
          <a:pathLst>
            <a:path>
              <a:moveTo>
                <a:pt x="506363" y="0"/>
              </a:moveTo>
              <a:lnTo>
                <a:pt x="506363" y="1289485"/>
              </a:lnTo>
              <a:lnTo>
                <a:pt x="0" y="1289485"/>
              </a:lnTo>
              <a:lnTo>
                <a:pt x="0" y="13717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852A72-C8B6-4244-9AAD-82E5162D6E68}">
      <dsp:nvSpPr>
        <dsp:cNvPr id="0" name=""/>
        <dsp:cNvSpPr/>
      </dsp:nvSpPr>
      <dsp:spPr>
        <a:xfrm>
          <a:off x="810594" y="1229041"/>
          <a:ext cx="2164889" cy="1371768"/>
        </a:xfrm>
        <a:custGeom>
          <a:avLst/>
          <a:gdLst/>
          <a:ahLst/>
          <a:cxnLst/>
          <a:rect l="0" t="0" r="0" b="0"/>
          <a:pathLst>
            <a:path>
              <a:moveTo>
                <a:pt x="2164889" y="0"/>
              </a:moveTo>
              <a:lnTo>
                <a:pt x="2164889" y="1289485"/>
              </a:lnTo>
              <a:lnTo>
                <a:pt x="0" y="1289485"/>
              </a:lnTo>
              <a:lnTo>
                <a:pt x="0" y="13717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0C689E-B366-4D95-ADE8-C930EEFAA10A}">
      <dsp:nvSpPr>
        <dsp:cNvPr id="0" name=""/>
        <dsp:cNvSpPr/>
      </dsp:nvSpPr>
      <dsp:spPr>
        <a:xfrm>
          <a:off x="2178197" y="204376"/>
          <a:ext cx="1594573" cy="102466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/>
            <a:t>ІНСТРУКТАЖІ</a:t>
          </a:r>
          <a:endParaRPr lang="ru-RU" sz="1400" b="1" kern="1200" dirty="0"/>
        </a:p>
      </dsp:txBody>
      <dsp:txXfrm>
        <a:off x="2178197" y="204376"/>
        <a:ext cx="1594573" cy="1024664"/>
      </dsp:txXfrm>
    </dsp:sp>
    <dsp:sp modelId="{9AA44BC3-0BE1-4FE1-9F81-95D134D62C5A}">
      <dsp:nvSpPr>
        <dsp:cNvPr id="0" name=""/>
        <dsp:cNvSpPr/>
      </dsp:nvSpPr>
      <dsp:spPr>
        <a:xfrm>
          <a:off x="2591" y="2600809"/>
          <a:ext cx="1616006" cy="96329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/>
            <a:t>Завідуючі кабінетами підвищеної небезпеки</a:t>
          </a:r>
          <a:endParaRPr lang="ru-RU" sz="1300" kern="1200" dirty="0"/>
        </a:p>
      </dsp:txBody>
      <dsp:txXfrm>
        <a:off x="2591" y="2600809"/>
        <a:ext cx="1616006" cy="963297"/>
      </dsp:txXfrm>
    </dsp:sp>
    <dsp:sp modelId="{EB672404-21EB-4329-ACFD-464A4FD54BA9}">
      <dsp:nvSpPr>
        <dsp:cNvPr id="0" name=""/>
        <dsp:cNvSpPr/>
      </dsp:nvSpPr>
      <dsp:spPr>
        <a:xfrm>
          <a:off x="1783163" y="2600809"/>
          <a:ext cx="1371916" cy="119364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/>
            <a:t>Учителі (</a:t>
          </a:r>
          <a:r>
            <a:rPr lang="uk-UA" sz="1300" kern="1200" dirty="0" err="1" smtClean="0"/>
            <a:t>кл.керівники</a:t>
          </a:r>
          <a:r>
            <a:rPr lang="uk-UA" sz="1300" kern="1200" dirty="0" smtClean="0"/>
            <a:t>)</a:t>
          </a:r>
          <a:endParaRPr lang="ru-RU" sz="1300" kern="1200" dirty="0"/>
        </a:p>
      </dsp:txBody>
      <dsp:txXfrm>
        <a:off x="1783163" y="2600809"/>
        <a:ext cx="1371916" cy="1193641"/>
      </dsp:txXfrm>
    </dsp:sp>
    <dsp:sp modelId="{28050B71-2324-4B6C-9A4B-FB4A51B46540}">
      <dsp:nvSpPr>
        <dsp:cNvPr id="0" name=""/>
        <dsp:cNvSpPr/>
      </dsp:nvSpPr>
      <dsp:spPr>
        <a:xfrm>
          <a:off x="3319645" y="2600809"/>
          <a:ext cx="1264424" cy="14798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err="1" smtClean="0"/>
            <a:t>Учителі-предметники</a:t>
          </a:r>
          <a:endParaRPr lang="ru-RU" sz="1300" kern="1200" dirty="0"/>
        </a:p>
      </dsp:txBody>
      <dsp:txXfrm>
        <a:off x="3319645" y="2600809"/>
        <a:ext cx="1264424" cy="1479812"/>
      </dsp:txXfrm>
    </dsp:sp>
    <dsp:sp modelId="{BC3469CE-C73A-4CC6-B775-1899847947B6}">
      <dsp:nvSpPr>
        <dsp:cNvPr id="0" name=""/>
        <dsp:cNvSpPr/>
      </dsp:nvSpPr>
      <dsp:spPr>
        <a:xfrm>
          <a:off x="4748634" y="2600809"/>
          <a:ext cx="1199742" cy="172107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/>
            <a:t>Кухар, обслуговуючий технічний персонал, кочегари, сторожі</a:t>
          </a:r>
          <a:endParaRPr lang="ru-RU" sz="1300" kern="1200" dirty="0"/>
        </a:p>
      </dsp:txBody>
      <dsp:txXfrm>
        <a:off x="4748634" y="2600809"/>
        <a:ext cx="1199742" cy="1721077"/>
      </dsp:txXfrm>
    </dsp:sp>
    <dsp:sp modelId="{CE85ACB8-8B76-4DBC-BF91-E990A76360A2}">
      <dsp:nvSpPr>
        <dsp:cNvPr id="0" name=""/>
        <dsp:cNvSpPr/>
      </dsp:nvSpPr>
      <dsp:spPr>
        <a:xfrm>
          <a:off x="874826" y="1393606"/>
          <a:ext cx="2018375" cy="104263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/>
            <a:t>Вступний,цільовий, первинний, повторний, позаплановий (інструктажі на робочому місці)</a:t>
          </a:r>
          <a:endParaRPr lang="ru-RU" sz="1300" kern="1200" dirty="0"/>
        </a:p>
      </dsp:txBody>
      <dsp:txXfrm>
        <a:off x="874826" y="1393606"/>
        <a:ext cx="2018375" cy="104263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5DBFCA9-2561-4B0D-84DD-5881CB663AEF}">
      <dsp:nvSpPr>
        <dsp:cNvPr id="0" name=""/>
        <dsp:cNvSpPr/>
      </dsp:nvSpPr>
      <dsp:spPr>
        <a:xfrm>
          <a:off x="3224784" y="3050924"/>
          <a:ext cx="2449282" cy="2372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626"/>
              </a:lnTo>
              <a:lnTo>
                <a:pt x="2449282" y="118626"/>
              </a:lnTo>
              <a:lnTo>
                <a:pt x="2449282" y="2372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93CF01-1F79-491F-B046-69B5A8DB8B2D}">
      <dsp:nvSpPr>
        <dsp:cNvPr id="0" name=""/>
        <dsp:cNvSpPr/>
      </dsp:nvSpPr>
      <dsp:spPr>
        <a:xfrm>
          <a:off x="3224784" y="3050924"/>
          <a:ext cx="741511" cy="2372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626"/>
              </a:lnTo>
              <a:lnTo>
                <a:pt x="741511" y="118626"/>
              </a:lnTo>
              <a:lnTo>
                <a:pt x="741511" y="2372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0B0DD9-ACA4-46C1-93D7-2A8EC8FD12C7}">
      <dsp:nvSpPr>
        <dsp:cNvPr id="0" name=""/>
        <dsp:cNvSpPr/>
      </dsp:nvSpPr>
      <dsp:spPr>
        <a:xfrm>
          <a:off x="2375864" y="3050924"/>
          <a:ext cx="848919" cy="237253"/>
        </a:xfrm>
        <a:custGeom>
          <a:avLst/>
          <a:gdLst/>
          <a:ahLst/>
          <a:cxnLst/>
          <a:rect l="0" t="0" r="0" b="0"/>
          <a:pathLst>
            <a:path>
              <a:moveTo>
                <a:pt x="848919" y="0"/>
              </a:moveTo>
              <a:lnTo>
                <a:pt x="848919" y="118626"/>
              </a:lnTo>
              <a:lnTo>
                <a:pt x="0" y="118626"/>
              </a:lnTo>
              <a:lnTo>
                <a:pt x="0" y="2372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A53BD1-2523-45B9-9EE0-C1196F4955B5}">
      <dsp:nvSpPr>
        <dsp:cNvPr id="0" name=""/>
        <dsp:cNvSpPr/>
      </dsp:nvSpPr>
      <dsp:spPr>
        <a:xfrm>
          <a:off x="745760" y="3050924"/>
          <a:ext cx="2479023" cy="237253"/>
        </a:xfrm>
        <a:custGeom>
          <a:avLst/>
          <a:gdLst/>
          <a:ahLst/>
          <a:cxnLst/>
          <a:rect l="0" t="0" r="0" b="0"/>
          <a:pathLst>
            <a:path>
              <a:moveTo>
                <a:pt x="2479023" y="0"/>
              </a:moveTo>
              <a:lnTo>
                <a:pt x="2479023" y="118626"/>
              </a:lnTo>
              <a:lnTo>
                <a:pt x="0" y="118626"/>
              </a:lnTo>
              <a:lnTo>
                <a:pt x="0" y="2372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F17B59-79C7-4B12-8EDF-58BDEBA976DF}">
      <dsp:nvSpPr>
        <dsp:cNvPr id="0" name=""/>
        <dsp:cNvSpPr/>
      </dsp:nvSpPr>
      <dsp:spPr>
        <a:xfrm>
          <a:off x="1641017" y="240130"/>
          <a:ext cx="3167532" cy="281079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b="1" kern="1200" dirty="0" smtClean="0">
              <a:latin typeface="+mn-lt"/>
            </a:rPr>
            <a:t>Інструктажі  з охорони праці  з учнями проводять вчителі предметів підвищеної небезпеки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b="1" kern="1200" dirty="0" smtClean="0">
              <a:latin typeface="+mn-lt"/>
            </a:rPr>
            <a:t>(фізика, хімія, фізична культура, трудове навчання, інформатика)</a:t>
          </a:r>
          <a:endParaRPr lang="ru-RU" sz="2000" b="1" kern="1200" dirty="0" smtClean="0">
            <a:latin typeface="+mn-lt"/>
          </a:endParaRPr>
        </a:p>
        <a:p>
          <a:pPr lvl="0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kern="1200" dirty="0"/>
        </a:p>
      </dsp:txBody>
      <dsp:txXfrm>
        <a:off x="1641017" y="240130"/>
        <a:ext cx="3167532" cy="2810793"/>
      </dsp:txXfrm>
    </dsp:sp>
    <dsp:sp modelId="{4B8C5BD5-9A75-44A0-9EA8-5C00D8A00459}">
      <dsp:nvSpPr>
        <dsp:cNvPr id="0" name=""/>
        <dsp:cNvSpPr/>
      </dsp:nvSpPr>
      <dsp:spPr>
        <a:xfrm>
          <a:off x="5536" y="3288177"/>
          <a:ext cx="1480447" cy="123608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bg1">
                  <a:lumMod val="50000"/>
                </a:schemeClr>
              </a:solidFill>
              <a:latin typeface="+mj-lt"/>
            </a:rPr>
            <a:t>Первинний інструктаж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bg1">
                  <a:lumMod val="50000"/>
                </a:schemeClr>
              </a:solidFill>
              <a:latin typeface="+mj-lt"/>
            </a:rPr>
            <a:t>з ОП</a:t>
          </a:r>
          <a:endParaRPr lang="ru-RU" sz="1800" b="1" kern="1200" dirty="0">
            <a:solidFill>
              <a:schemeClr val="bg1">
                <a:lumMod val="50000"/>
              </a:schemeClr>
            </a:solidFill>
            <a:latin typeface="+mj-lt"/>
          </a:endParaRPr>
        </a:p>
      </dsp:txBody>
      <dsp:txXfrm>
        <a:off x="5536" y="3288177"/>
        <a:ext cx="1480447" cy="1236082"/>
      </dsp:txXfrm>
    </dsp:sp>
    <dsp:sp modelId="{4193C04D-C863-4842-BA07-9CC4B09B73ED}">
      <dsp:nvSpPr>
        <dsp:cNvPr id="0" name=""/>
        <dsp:cNvSpPr/>
      </dsp:nvSpPr>
      <dsp:spPr>
        <a:xfrm>
          <a:off x="1723237" y="3288177"/>
          <a:ext cx="1305253" cy="12509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bg1">
                  <a:lumMod val="50000"/>
                </a:schemeClr>
              </a:solidFill>
              <a:latin typeface="+mj-lt"/>
            </a:rPr>
            <a:t>Тематичний (первинний) інструктаж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bg1">
                  <a:lumMod val="50000"/>
                </a:schemeClr>
              </a:solidFill>
              <a:latin typeface="+mj-lt"/>
            </a:rPr>
            <a:t>з ОП</a:t>
          </a:r>
          <a:endParaRPr lang="ru-RU" sz="1600" b="1" kern="1200" dirty="0">
            <a:solidFill>
              <a:schemeClr val="bg1">
                <a:lumMod val="50000"/>
              </a:schemeClr>
            </a:solidFill>
            <a:latin typeface="+mj-lt"/>
          </a:endParaRPr>
        </a:p>
      </dsp:txBody>
      <dsp:txXfrm>
        <a:off x="1723237" y="3288177"/>
        <a:ext cx="1305253" cy="1250956"/>
      </dsp:txXfrm>
    </dsp:sp>
    <dsp:sp modelId="{B12A73FE-E6BE-4545-8CF0-F94572F311B8}">
      <dsp:nvSpPr>
        <dsp:cNvPr id="0" name=""/>
        <dsp:cNvSpPr/>
      </dsp:nvSpPr>
      <dsp:spPr>
        <a:xfrm>
          <a:off x="3265744" y="3288177"/>
          <a:ext cx="1401103" cy="113168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bg1">
                  <a:lumMod val="50000"/>
                </a:schemeClr>
              </a:solidFill>
              <a:latin typeface="+mj-lt"/>
            </a:rPr>
            <a:t>Цільовий інструктаж з ОП</a:t>
          </a:r>
          <a:endParaRPr lang="ru-RU" sz="1800" b="1" kern="1200" dirty="0">
            <a:solidFill>
              <a:schemeClr val="bg1">
                <a:lumMod val="50000"/>
              </a:schemeClr>
            </a:solidFill>
            <a:latin typeface="+mj-lt"/>
          </a:endParaRPr>
        </a:p>
      </dsp:txBody>
      <dsp:txXfrm>
        <a:off x="3265744" y="3288177"/>
        <a:ext cx="1401103" cy="1131685"/>
      </dsp:txXfrm>
    </dsp:sp>
    <dsp:sp modelId="{2AA8B56D-3431-4C9F-8EDB-F272596E8417}">
      <dsp:nvSpPr>
        <dsp:cNvPr id="0" name=""/>
        <dsp:cNvSpPr/>
      </dsp:nvSpPr>
      <dsp:spPr>
        <a:xfrm>
          <a:off x="4904100" y="3288177"/>
          <a:ext cx="1539930" cy="120109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bg1">
                  <a:lumMod val="50000"/>
                </a:schemeClr>
              </a:solidFill>
              <a:latin typeface="+mj-lt"/>
            </a:rPr>
            <a:t>Позаплановий інструктаж 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bg1">
                  <a:lumMod val="50000"/>
                </a:schemeClr>
              </a:solidFill>
              <a:latin typeface="+mj-lt"/>
            </a:rPr>
            <a:t>з ОП</a:t>
          </a:r>
          <a:endParaRPr lang="ru-RU" sz="1600" b="1" kern="1200" dirty="0">
            <a:solidFill>
              <a:schemeClr val="bg1">
                <a:lumMod val="50000"/>
              </a:schemeClr>
            </a:solidFill>
            <a:latin typeface="+mj-lt"/>
          </a:endParaRPr>
        </a:p>
      </dsp:txBody>
      <dsp:txXfrm>
        <a:off x="4904100" y="3288177"/>
        <a:ext cx="1539930" cy="12010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143125" y="685800"/>
            <a:ext cx="25717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F525ADAA-BEEF-44F4-9791-7F168AE0C58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026444" y="2840568"/>
            <a:ext cx="3600450" cy="1960033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026444" y="5181600"/>
            <a:ext cx="3086100" cy="23368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DCE0DB0-4D7E-4442-94EA-9FF9FD86BF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64ACB9-96E2-4A54-B63C-2E943D13FB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579269" y="366185"/>
            <a:ext cx="1185863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020491" y="366185"/>
            <a:ext cx="3444478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D7961C-68C1-4FF9-B3A4-8DAECFBA43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02394" y="182034"/>
            <a:ext cx="6649641" cy="87757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341710" y="2840568"/>
            <a:ext cx="5485209" cy="196003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341710" y="5181600"/>
            <a:ext cx="5485209" cy="23368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45DEC48-5BE0-411F-80B1-FEB670E786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359A3-2BA1-43DD-9D6E-27E71447BD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B515E-9A48-47B1-A6EA-734D3755FF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1710" y="2133601"/>
            <a:ext cx="3027759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3769" y="2133601"/>
            <a:ext cx="302776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CC40F-B0A0-411E-964F-DDDC05C09D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F49735-4C60-46DE-8A2E-16B2DC9C6A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E5B23F-BEAF-4496-8D84-3A487FA523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412DC7-ED36-4609-B075-4E7F4A9B7B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0B67C8-A8ED-4B3E-8782-760FC2419D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A1AC5-03E1-4341-9299-284F1895CC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35F60-2D2B-46E6-A9AF-4D711CAD52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662918-6947-4790-ADEF-776B6BCCF4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69669" y="366185"/>
            <a:ext cx="154186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1710" y="366185"/>
            <a:ext cx="4513659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E319CA-E3C0-4D8B-802E-C6E35B18C2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ECA69A-F112-494B-8C30-4465020997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020491" y="2133601"/>
            <a:ext cx="2314575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49367" y="2133601"/>
            <a:ext cx="2315765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178962-394C-40D8-A21C-4EEECBB7D9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DAED6-8C88-4076-A83A-010CB7D0DEC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3FA6F3-BC86-46A9-BA58-43AD55CB1C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DA84E7-3907-4FD4-A4ED-50B4E7F3C1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B58855-A312-452A-985C-739C5504C4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1E493-E19D-4D23-B71F-20E34E33AF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027635" y="366184"/>
            <a:ext cx="473749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020492" y="2133601"/>
            <a:ext cx="4744640" cy="603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8326967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26967"/>
            <a:ext cx="21717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26967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64729653-ECAC-406A-AA7D-B7DBFAAAE05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02394" y="182034"/>
            <a:ext cx="6649641" cy="87757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41710" y="366184"/>
            <a:ext cx="6169819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41710" y="2133601"/>
            <a:ext cx="6169819" cy="603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8326967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n-US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26967"/>
            <a:ext cx="21717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26967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3C6BE16F-1B31-4879-90B9-A369C6DF6BA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Data" Target="../diagrams/data1.xml"/><Relationship Id="rId7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11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16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1986" y="1081070"/>
            <a:ext cx="5443798" cy="255454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</a:rPr>
              <a:t>Охорона</a:t>
            </a:r>
            <a:r>
              <a:rPr lang="ru-RU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</a:rPr>
              <a:t> </a:t>
            </a:r>
            <a:r>
              <a:rPr lang="ru-RU" sz="40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</a:rPr>
              <a:t>праці</a:t>
            </a:r>
            <a:r>
              <a:rPr lang="ru-RU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</a:rPr>
              <a:t>в </a:t>
            </a: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</a:rPr>
              <a:t>Ясинуватській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</a:rPr>
              <a:t>загальноосвітній</a:t>
            </a:r>
            <a:endParaRPr lang="ru-RU" sz="40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</a:rPr>
              <a:t>ш</a:t>
            </a:r>
            <a:r>
              <a:rPr lang="ru-RU" sz="40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</a:rPr>
              <a:t>колі</a:t>
            </a:r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</a:rPr>
              <a:t> І-ІІ </a:t>
            </a:r>
            <a:r>
              <a:rPr lang="ru-RU" sz="40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</a:rPr>
              <a:t>ступенів</a:t>
            </a:r>
            <a:endParaRPr lang="ru-RU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</a:endParaRPr>
          </a:p>
        </p:txBody>
      </p:sp>
      <p:pic>
        <p:nvPicPr>
          <p:cNvPr id="3" name="Picture 2" descr="C:\Documents and Settings\Admin\Рабочий стол\Охорона праці\Фото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1866" y="3984943"/>
            <a:ext cx="4015018" cy="3010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19621" y="2596846"/>
            <a:ext cx="31133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ХАРЧОБЛОК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8" name="Picture 4" descr="L:\Картинная галерея\ШКОЛА 2011\ОП\DSC_0002.JPG"/>
          <p:cNvPicPr>
            <a:picLocks noChangeAspect="1" noChangeArrowheads="1"/>
          </p:cNvPicPr>
          <p:nvPr/>
        </p:nvPicPr>
        <p:blipFill>
          <a:blip r:embed="rId2" cstate="print"/>
          <a:srcRect l="2615" r="19829"/>
          <a:stretch>
            <a:fillRect/>
          </a:stretch>
        </p:blipFill>
        <p:spPr bwMode="auto">
          <a:xfrm>
            <a:off x="504497" y="4533874"/>
            <a:ext cx="2790496" cy="2392443"/>
          </a:xfrm>
          <a:prstGeom prst="rect">
            <a:avLst/>
          </a:prstGeom>
          <a:noFill/>
        </p:spPr>
      </p:pic>
      <p:pic>
        <p:nvPicPr>
          <p:cNvPr id="1030" name="Picture 6" descr="http://t0.gstatic.com/images?q=tbn:ANd9GcTnupTtpN9hOfO4M4seVV7k5fCekhjHSOGXlLpFS_4o3zG_CBu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4542" y="1597737"/>
            <a:ext cx="990600" cy="75247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207172" y="331075"/>
            <a:ext cx="2459420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600" dirty="0" smtClean="0"/>
              <a:t>Наказ </a:t>
            </a:r>
          </a:p>
          <a:p>
            <a:pPr algn="ctr"/>
            <a:r>
              <a:rPr lang="uk-UA" sz="1600" dirty="0" smtClean="0"/>
              <a:t>про організацію дитячого </a:t>
            </a:r>
          </a:p>
          <a:p>
            <a:pPr algn="ctr"/>
            <a:r>
              <a:rPr lang="uk-UA" sz="1600" dirty="0" smtClean="0"/>
              <a:t>харчування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52248" y="1634358"/>
            <a:ext cx="2207172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600" dirty="0" smtClean="0"/>
              <a:t>Ведення </a:t>
            </a:r>
          </a:p>
          <a:p>
            <a:pPr algn="ctr"/>
            <a:r>
              <a:rPr lang="uk-UA" sz="1600" dirty="0" smtClean="0"/>
              <a:t>необхідної документації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2343806" y="3415862"/>
            <a:ext cx="2207172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600" dirty="0" smtClean="0"/>
              <a:t>Збереження добових проб готових страв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1634360"/>
            <a:ext cx="1797269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600" dirty="0" smtClean="0"/>
              <a:t>Бракераж </a:t>
            </a:r>
          </a:p>
          <a:p>
            <a:pPr algn="ctr"/>
            <a:r>
              <a:rPr lang="uk-UA" sz="1600" dirty="0" smtClean="0"/>
              <a:t>сирої та готової продукції</a:t>
            </a:r>
            <a:endParaRPr lang="ru-RU" sz="1600" dirty="0"/>
          </a:p>
        </p:txBody>
      </p:sp>
      <p:pic>
        <p:nvPicPr>
          <p:cNvPr id="1032" name="Picture 8" descr="http://t3.gstatic.com/images?q=tbn:ANd9GcRanEBD4PUWUsOJgwOQ_2V5KOm48wNjoaVK0OTKGyrcs-36579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9509" y="3405352"/>
            <a:ext cx="1458589" cy="1853051"/>
          </a:xfrm>
          <a:prstGeom prst="rect">
            <a:avLst/>
          </a:prstGeom>
          <a:noFill/>
        </p:spPr>
      </p:pic>
      <p:pic>
        <p:nvPicPr>
          <p:cNvPr id="1033" name="Picture 9" descr="L:\Картинная галерея\ШКОЛА 2011\ОП\DSC_0005.JPG"/>
          <p:cNvPicPr>
            <a:picLocks noChangeAspect="1" noChangeArrowheads="1"/>
          </p:cNvPicPr>
          <p:nvPr/>
        </p:nvPicPr>
        <p:blipFill>
          <a:blip r:embed="rId5" cstate="print"/>
          <a:srcRect l="12589" t="2672" r="12606"/>
          <a:stretch>
            <a:fillRect/>
          </a:stretch>
        </p:blipFill>
        <p:spPr bwMode="auto">
          <a:xfrm>
            <a:off x="3590811" y="6069723"/>
            <a:ext cx="2794224" cy="24173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6028" y="3184635"/>
            <a:ext cx="31104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КОТЕЛЬНЯ</a:t>
            </a:r>
            <a:endParaRPr lang="ru-RU" sz="3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4455" y="4062248"/>
            <a:ext cx="2270235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600" dirty="0" smtClean="0"/>
              <a:t>КУТОЧОК  З ОХОРОНИ ПРАЦІ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46994" y="325820"/>
            <a:ext cx="2270235" cy="156966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600" dirty="0" smtClean="0"/>
              <a:t>ПЕРЕВІРКА КОНТРОЛЬНО-ВИМІРЮВАЛЬНИХ ПРИЛАДІВ ОПАЛЮВАЛЬНОЇ СИСТЕМИ</a:t>
            </a:r>
            <a:endParaRPr lang="ru-RU" sz="1600" dirty="0"/>
          </a:p>
        </p:txBody>
      </p:sp>
      <p:pic>
        <p:nvPicPr>
          <p:cNvPr id="8" name="Picture 2" descr="PIC_0020"/>
          <p:cNvPicPr>
            <a:picLocks noChangeAspect="1" noChangeArrowheads="1"/>
          </p:cNvPicPr>
          <p:nvPr/>
        </p:nvPicPr>
        <p:blipFill>
          <a:blip r:embed="rId2" cstate="print"/>
          <a:srcRect l="11392" t="22585" r="14396" b="20965"/>
          <a:stretch>
            <a:fillRect/>
          </a:stretch>
        </p:blipFill>
        <p:spPr bwMode="auto">
          <a:xfrm>
            <a:off x="3736428" y="4060959"/>
            <a:ext cx="2903800" cy="1661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L:\Картинная галерея\ШКОЛА 2011\ОП\DSC_0015.JPG"/>
          <p:cNvPicPr>
            <a:picLocks noChangeAspect="1" noChangeArrowheads="1"/>
          </p:cNvPicPr>
          <p:nvPr/>
        </p:nvPicPr>
        <p:blipFill>
          <a:blip r:embed="rId3" cstate="print"/>
          <a:srcRect b="5213"/>
          <a:stretch>
            <a:fillRect/>
          </a:stretch>
        </p:blipFill>
        <p:spPr bwMode="auto">
          <a:xfrm>
            <a:off x="2506716" y="6506903"/>
            <a:ext cx="3183519" cy="2006475"/>
          </a:xfrm>
          <a:prstGeom prst="rect">
            <a:avLst/>
          </a:prstGeom>
          <a:noFill/>
        </p:spPr>
      </p:pic>
      <p:sp>
        <p:nvSpPr>
          <p:cNvPr id="1028" name="AutoShape 4" descr="data:image/jpeg;base64,/9j/4AAQSkZJRgABAQAAAQABAAD/2wCEAAkGBhQSERUSEhQUFBUWGRoYEhgYGBUXGRgYGBUVFhUYGRgXHiYeGhkjGhcUHy8gJCcpLCwsGh4xNTAqNSYrLCkBCQoKDgwOGg8PGiolHyApLCk0KjUpKSksKiksLCwsLCwtLCksLCk0LCwsKSwsLCkpLCwsLCwpLCkpLCwsLCwsKf/AABEIAHwAkAMBIgACEQEDEQH/xAAcAAABBAMBAAAAAAAAAAAAAAAAAQUGBwIDBAj/xABGEAACAQIEAggDAwYLCQAAAAABAgMAEQQSITEFQQYHEyJRYXGBMkKRFJOhIzNysdHwFyRSVGKCkqLB4fEWNFNjdLPC0tP/xAAaAQACAwEBAAAAAAAAAAAAAAADBAACBQEG/8QAKxEAAQQBAwMDAgcAAAAAAAAAAQACAxEEEiExE0FhBSKxUXEUFSMyUtHw/9oADAMBAAIRAxEAPwC6qKKQmsJFS0AUUhNWA8LiUtWuWZVUszBVHxEkAADcknQCoV0161cPgbxIO2xFvgHwxk7dqw+H9EXNUl0j6Y4nHNmxMhYfLGukS+ibH1NzTkOI6Td2yKyJz+Fd3HOuHh8BKrI2IcX0hXMpINrZzZfe5qIYvr9ckiHCIo+VpJCeWuZEX8A1VNm0At+/7+FBj9q0W40Y5CZZjNrdWI3Xpj+SYUf1ZD/5V04Tr7xQP5XD4dxyCmRDf17w8eVViYDz08dDSCLzFEOPHX7VboMV4cJ6+cM5AxEEsGmrKRKoPoLNbztU94F0mwuMBOFnjltuFPeA2uUazAeZFeUSCPOtsGJyMrqWVlOhBZSPRlII9iKVkw4zxyhOxv4levs1FUj0O67pIyI8eDKnKZVAkHmy7Oo8RY+VXLgOJxzxrLC6yRsLqym4P+flSEsLozvwlXAtNFdJFFIGovSxI5XEtFFFRRFFFIaiixLWqqusvrUMWbB4Jh2tyJpV2jsbFEO3aci2oX1p462OnP2KEQQtbETqbMN44xcFwObE3Cj1Py1QL7nW2vjfnffn689608XGoaiEaKLqHfhYZLA+NZQRliAASTooAJJPgANSfSnDgnApsZiFw8C5nN73uFUc3cn4VFeguhHV5h+HqGX8rOR3pmFjY2uqD5F09Tzp2fIZH/SafM1gpqqzo91LYyezTlcKhtowzS2/QU2X3PtVh8K6luHxAGQS4g/8x+7/AGIwoPvep7YUWrLkyXk7JJ0jnclRtOrjhqjTBYfTxS/665cX1U8MkFjhVTW942dDf+q1S+1FqEJZBvZVLVQce6h11bB4gg62ScZhzOki2I9warHpB0WxOCcJiYihPwtoyN+i40PobHyr1Xlrnx3DYpkMc0aSI26sAQfY8/OmYs14NPRmTOb3XkbNqNNKknQfplNw/EZku8L/AJ6G+jDS7LyEgtoee3On/rF6rWwQOIw+aTDfOD3nhOm5+ZL89xzqvV9dNrVp7Sssbpu2TCv8F6x4JxqLFwrPA4eNxcHmPFWHysNiDTgtecerbpw3D8RaQk4aVgJh/IJ0SUeY5+I9K9FROCAQQQQCCNQQRoQeYrIyIDE8Gtki9ug0VsooopNURWLmsqiHWj0iOD4c7o2WWQiKI8wzfER6LmNWYwvcGhdG6euI9GMLiX7TEYaKVwMoZ0DHKCSBqNtTXH/B/wAO/mWH+7WvN8fH8QL/AMZxIHL8tLt9fL8avXqi4XKmC7eeWWRsQcydo7NaIXEfxE2zat6Wp+SJ8bbL1d8ZYAT3Ur4VwHD4YEQQRwhrZsihc2Xa9t9zvXfSmob1g9NWwYSHDgNiJMzC+oREBZmI/lGxCg+Z5UkxrpnaUJzg0WpRjeKwwAdtNFFmNlzuqXPgMxFzXI3S3CAgNiYEJ2V5ERvD4XINvaqrwEUzyM5N5CSJJG+MnMdTcW+GwAFtLVKMGrWyuoynu7DveII2I9qFNLHCaG9IHVJU7wvEY5fzckb/AKLq36jW8tVcT9DcLMMxUI5Nu0WyMG5sAADe+1iK1JiOI8PbuynGYcDUT6MltT+UAuDYHe4rkORDN7QaPlE11yFZlIRTL0c6Ww4wHs7pIoBkifuuubY25qeTDQ09rRnR1sVcG+FjIgKlSLgixB1BB0II8KY26B4A74LDfdL+qn6sWGlQSOaLF14XUwDq/wCH88Hhvu1p8hiCgIuiqAFAsAANAAPAC1MuIDKxGZvLU/trdw7EEPqSb+JO9Yo9a6kghkB5qyUwYDWq080UUVrJdDVSPX3xe+Iw2GBB7NGkYf0nOVf7oP1q7TXm7raxJk4viAfk7NB6LGpH4safwSOpdIsLdTwFHuFcM+0TRQLoZXRD42ZwpI9ASfavV0ECoioosqgKo8ABYD6V516osJ2nF4L3AjWST1KoVA/vV6PFWzyQQETJdch8Jv45xpMLh5MRJ8Ma3sN2N7Ko82JAqmMK8mKlknm/OSse1IuQoUkLFvst225MNamPW1xdcuHwqkFmmR5BobIhuua+xLHT0qPcKUDL3gCEY2Ksc3wLl01BsM3eue4KC4lkFjlZcrrdQTvhcO2nPUkta3O/rUk4bFe5a5tYqTuCdL018Ne2jXAB/Vpr9KkOHxEbkqjAlbZlB1F9sw5CvLzue6wFeMArBUGllUW0G+g96yZBexFx7+FbRCLb1sWx25VnAm77olKD8b4I0MyyQvkvcwyDeJm7zAn/AIRygFTpb61M+ifSL7XBmYBJkOWdAbhXte4PNWBBHr5Vr4nhRLG0TfOLDXn/AKX+lQrBcV+w4hZXOSIlYZlNx3PlmLeK92/kSK9ThZBmZ03GyqVodfZWpelpBS0YbI6a+MJax8dD+NNiEgXG+4p74qvcPlr+NMjbV4v1VujJJHeitLHNspSWN7gHxrI1owB/Jj00rfyr2ETtcYd9RaziKNJaqXpV1NT4rGz4pMREglYMFZXJHcVTcg+VWya5J+JKrFSCbf40d2X+G9znUF1gN+3lV/0B6rJ+H4z7RJPHIOzZMqKwN2K82NrC1WWq1xw8SVjax1rsFcZlsyj1A66Ufqv3cqgsTJK0+JaU3nE03bAEWB0WIKCQSojUEWBtfW1OfC8eouAe6CRsdDnYnu2v8w1tbWp70t6F9u/2iAhZhbONhKo2F/lfkH8NDULHD/4xkZXjcWzK5Iu1iT3j3Dy1BO1GyH9Sx2Wa5jmuJK7gRfS48dRr+ynThOFihd5uzIeQLnINycmx0OXw3rljRSGDIyMo0vbva76HQevhS4LFd063H9GzWH1tfyJFYJDqIH2V2CipXlOw1/ZWUOYEG3Kx1HjXFw+e4tcEbgAg6fWu2M25fjWS+2ursmVli27pI35etQTpRhw4IbZyGJ5gqpFxepxKrMpt7VGuK8N1sbNYXI5e3n5U5iS6HhxQpAStXQrrKiyxYTFDsZEVIke5ZJCqhL3IDITb5gBrvVjVUOI4DETneIuWI0t35GYggC2h0B7w23qyujmAaDCxROxZlBuSbnViwUk7lQQt/KvSOkjmGpqtE5x2K7sXFnUim5OEsPmH0/zrDpX0qi4fB284cqWVAEAZizXtoSByPOod/D5gduxxn3cP/wBqTl9MZmHW4Wm2SPbsFYuFiyoBW6uThPE1xMMc8YYJIodQws1jtca20rrJozY+iNHYbKl6t0nOmri0HeBHv7bf407GuXicOZNNxrSXqMIkx3ADe7RIXaXgpoh0IN9j/rT/ABtcA1HN6d+GT3Wx3FYPo2RokMZ7/KZyWWNS7q0YvBpIuSRFdTyYAj6Gt9FeuJoJGvqo3jOhq3PYyGMEfARmj89NDtYWvyrgwnQ77OpRIEZCb3SSzHxbs3AUa30LNUzorlNIohU0BRlHlUAvBODzuwkt91mBrITm/wCblPrDL/6VJKLUk/Bhfvuu15Uf+0sdFjmJPLs3Uf2mAFcK8DxDMbBYwb6uQ5B5EIlwR6svpUutS0SPEij3C4W3ymzh3AYoWzgEud3Y3OpuQBso9AKcaWtOKxKxo0jsFVAWcnkqi5P0psb0ArAUqi6/eNDNhsIpN+9NJ4Aaxxk++Y1U0ETPIqIt2chUHizGwH1pz6WceONxsuJOztaMa6RrdYxr4qL+pNSLql4D9p4kkjqSmHXtWuARmvaK5PMtnb+qDyrcA6cf2+U8z9KLV3Kv7AYFYIo4U0SNFRP0VUKPewFdJoorBJJJtJooO1FAqDflcTDisOwY6EjyFJhQ6sWyt9N6frVj2gvuPwrC/JmNdrElbpk5BLdNLJGuOf0paRJAdiD9KWtzsEsiiiiooiiiiooiiiiookNVd1w8axTp9hw0E7q1jiJEjkN13WNSosQeZ8rc6tFmABJ2G9NsfSTDEf7zB97HzAI5jkQfejwW06gLUuivMv8Asxi/5pifupBf6jar66rOiJwOCGdbTTHPN5ckTxso19SalmExySLmikSRb2JRgwuNxdSRcVuvRZckvGk7FFklL+UtFFFJoSKKKK4oim3iPD8xzra/PQaj9tOQoJqk0LZmFjlZri02E3cIXQ6Ea8xbl4U41rh5nxrZQcOMRwNaDdX8rrzbrRRRRTSoiiiiooiiiioomnpcf4hi/wDp5/8AsvXnzoD0Ek4jILDJAn56W2g5ZUPzOQfbevSmKwyyI0bgMjqVdTsVYEMD5EEitWAwEcMaxRIsaKLKqgAAe37mnoJCyJ1KzXEWAsODcHiwsKQQIEjQWUD8SfFjuTzNdtIopaSLi7cqqKKKK4ov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data:image/jpeg;base64,/9j/4AAQSkZJRgABAQAAAQABAAD/2wCEAAkGBhQSERUSEhQUFBUWGRoYEhgYGBUXGRgYGBUVFhUYGRgXHiYeGhkjGhcUHy8gJCcpLCwsGh4xNTAqNSYrLCkBCQoKDgwOGg8PGiolHyApLCk0KjUpKSksKiksLCwsLCwtLCksLCk0LCwsKSwsLCkpLCwsLCwpLCkpLCwsLCwsKf/AABEIAHwAkAMBIgACEQEDEQH/xAAcAAABBAMBAAAAAAAAAAAAAAAAAQUGBwIDBAj/xABGEAACAQIEAggDAwYLCQAAAAABAgMAEQQSITEFQQYHEyJRYXGBMkKRFJOhIzNysdHwFyRSVGKCkqLB4fEWNFNjdLPC0tP/xAAaAQACAwEBAAAAAAAAAAAAAAADBAACBQEG/8QAKxEAAQQBAwMDAgcAAAAAAAAAAQACAxEEEiExE0FhBSKxUXEUFSMyUtHw/9oADAMBAAIRAxEAPwC6qKKQmsJFS0AUUhNWA8LiUtWuWZVUszBVHxEkAADcknQCoV0161cPgbxIO2xFvgHwxk7dqw+H9EXNUl0j6Y4nHNmxMhYfLGukS+ibH1NzTkOI6Td2yKyJz+Fd3HOuHh8BKrI2IcX0hXMpINrZzZfe5qIYvr9ckiHCIo+VpJCeWuZEX8A1VNm0At+/7+FBj9q0W40Y5CZZjNrdWI3Xpj+SYUf1ZD/5V04Tr7xQP5XD4dxyCmRDf17w8eVViYDz08dDSCLzFEOPHX7VboMV4cJ6+cM5AxEEsGmrKRKoPoLNbztU94F0mwuMBOFnjltuFPeA2uUazAeZFeUSCPOtsGJyMrqWVlOhBZSPRlII9iKVkw4zxyhOxv4levs1FUj0O67pIyI8eDKnKZVAkHmy7Oo8RY+VXLgOJxzxrLC6yRsLqym4P+flSEsLozvwlXAtNFdJFFIGovSxI5XEtFFFRRFFFIaiixLWqqusvrUMWbB4Jh2tyJpV2jsbFEO3aci2oX1p462OnP2KEQQtbETqbMN44xcFwObE3Cj1Py1QL7nW2vjfnffn689608XGoaiEaKLqHfhYZLA+NZQRliAASTooAJJPgANSfSnDgnApsZiFw8C5nN73uFUc3cn4VFeguhHV5h+HqGX8rOR3pmFjY2uqD5F09Tzp2fIZH/SafM1gpqqzo91LYyezTlcKhtowzS2/QU2X3PtVh8K6luHxAGQS4g/8x+7/AGIwoPvep7YUWrLkyXk7JJ0jnclRtOrjhqjTBYfTxS/665cX1U8MkFjhVTW942dDf+q1S+1FqEJZBvZVLVQce6h11bB4gg62ScZhzOki2I9warHpB0WxOCcJiYihPwtoyN+i40PobHyr1Xlrnx3DYpkMc0aSI26sAQfY8/OmYs14NPRmTOb3XkbNqNNKknQfplNw/EZku8L/AJ6G+jDS7LyEgtoee3On/rF6rWwQOIw+aTDfOD3nhOm5+ZL89xzqvV9dNrVp7Sssbpu2TCv8F6x4JxqLFwrPA4eNxcHmPFWHysNiDTgtecerbpw3D8RaQk4aVgJh/IJ0SUeY5+I9K9FROCAQQQQCCNQQRoQeYrIyIDE8Gtki9ug0VsooopNURWLmsqiHWj0iOD4c7o2WWQiKI8wzfER6LmNWYwvcGhdG6euI9GMLiX7TEYaKVwMoZ0DHKCSBqNtTXH/B/wAO/mWH+7WvN8fH8QL/AMZxIHL8tLt9fL8avXqi4XKmC7eeWWRsQcydo7NaIXEfxE2zat6Wp+SJ8bbL1d8ZYAT3Ur4VwHD4YEQQRwhrZsihc2Xa9t9zvXfSmob1g9NWwYSHDgNiJMzC+oREBZmI/lGxCg+Z5UkxrpnaUJzg0WpRjeKwwAdtNFFmNlzuqXPgMxFzXI3S3CAgNiYEJ2V5ERvD4XINvaqrwEUzyM5N5CSJJG+MnMdTcW+GwAFtLVKMGrWyuoynu7DveII2I9qFNLHCaG9IHVJU7wvEY5fzckb/AKLq36jW8tVcT9DcLMMxUI5Nu0WyMG5sAADe+1iK1JiOI8PbuynGYcDUT6MltT+UAuDYHe4rkORDN7QaPlE11yFZlIRTL0c6Ww4wHs7pIoBkifuuubY25qeTDQ09rRnR1sVcG+FjIgKlSLgixB1BB0II8KY26B4A74LDfdL+qn6sWGlQSOaLF14XUwDq/wCH88Hhvu1p8hiCgIuiqAFAsAANAAPAC1MuIDKxGZvLU/trdw7EEPqSb+JO9Yo9a6kghkB5qyUwYDWq080UUVrJdDVSPX3xe+Iw2GBB7NGkYf0nOVf7oP1q7TXm7raxJk4viAfk7NB6LGpH4safwSOpdIsLdTwFHuFcM+0TRQLoZXRD42ZwpI9ASfavV0ECoioosqgKo8ABYD6V516osJ2nF4L3AjWST1KoVA/vV6PFWzyQQETJdch8Jv45xpMLh5MRJ8Ma3sN2N7Ko82JAqmMK8mKlknm/OSse1IuQoUkLFvst225MNamPW1xdcuHwqkFmmR5BobIhuua+xLHT0qPcKUDL3gCEY2Ksc3wLl01BsM3eue4KC4lkFjlZcrrdQTvhcO2nPUkta3O/rUk4bFe5a5tYqTuCdL018Ne2jXAB/Vpr9KkOHxEbkqjAlbZlB1F9sw5CvLzue6wFeMArBUGllUW0G+g96yZBexFx7+FbRCLb1sWx25VnAm77olKD8b4I0MyyQvkvcwyDeJm7zAn/AIRygFTpb61M+ifSL7XBmYBJkOWdAbhXte4PNWBBHr5Vr4nhRLG0TfOLDXn/AKX+lQrBcV+w4hZXOSIlYZlNx3PlmLeK92/kSK9ThZBmZ03GyqVodfZWpelpBS0YbI6a+MJax8dD+NNiEgXG+4p74qvcPlr+NMjbV4v1VujJJHeitLHNspSWN7gHxrI1owB/Jj00rfyr2ETtcYd9RaziKNJaqXpV1NT4rGz4pMREglYMFZXJHcVTcg+VWya5J+JKrFSCbf40d2X+G9znUF1gN+3lV/0B6rJ+H4z7RJPHIOzZMqKwN2K82NrC1WWq1xw8SVjax1rsFcZlsyj1A66Ufqv3cqgsTJK0+JaU3nE03bAEWB0WIKCQSojUEWBtfW1OfC8eouAe6CRsdDnYnu2v8w1tbWp70t6F9u/2iAhZhbONhKo2F/lfkH8NDULHD/4xkZXjcWzK5Iu1iT3j3Dy1BO1GyH9Sx2Wa5jmuJK7gRfS48dRr+ynThOFihd5uzIeQLnINycmx0OXw3rljRSGDIyMo0vbva76HQevhS4LFd063H9GzWH1tfyJFYJDqIH2V2CipXlOw1/ZWUOYEG3Kx1HjXFw+e4tcEbgAg6fWu2M25fjWS+2ursmVli27pI35etQTpRhw4IbZyGJ5gqpFxepxKrMpt7VGuK8N1sbNYXI5e3n5U5iS6HhxQpAStXQrrKiyxYTFDsZEVIke5ZJCqhL3IDITb5gBrvVjVUOI4DETneIuWI0t35GYggC2h0B7w23qyujmAaDCxROxZlBuSbnViwUk7lQQt/KvSOkjmGpqtE5x2K7sXFnUim5OEsPmH0/zrDpX0qi4fB284cqWVAEAZizXtoSByPOod/D5gduxxn3cP/wBqTl9MZmHW4Wm2SPbsFYuFiyoBW6uThPE1xMMc8YYJIodQws1jtca20rrJozY+iNHYbKl6t0nOmri0HeBHv7bf407GuXicOZNNxrSXqMIkx3ADe7RIXaXgpoh0IN9j/rT/ABtcA1HN6d+GT3Wx3FYPo2RokMZ7/KZyWWNS7q0YvBpIuSRFdTyYAj6Gt9FeuJoJGvqo3jOhq3PYyGMEfARmj89NDtYWvyrgwnQ77OpRIEZCb3SSzHxbs3AUa30LNUzorlNIohU0BRlHlUAvBODzuwkt91mBrITm/wCblPrDL/6VJKLUk/Bhfvuu15Uf+0sdFjmJPLs3Uf2mAFcK8DxDMbBYwb6uQ5B5EIlwR6svpUutS0SPEij3C4W3ymzh3AYoWzgEud3Y3OpuQBso9AKcaWtOKxKxo0jsFVAWcnkqi5P0psb0ArAUqi6/eNDNhsIpN+9NJ4Aaxxk++Y1U0ETPIqIt2chUHizGwH1pz6WceONxsuJOztaMa6RrdYxr4qL+pNSLql4D9p4kkjqSmHXtWuARmvaK5PMtnb+qDyrcA6cf2+U8z9KLV3Kv7AYFYIo4U0SNFRP0VUKPewFdJoorBJJJtJooO1FAqDflcTDisOwY6EjyFJhQ6sWyt9N6frVj2gvuPwrC/JmNdrElbpk5BLdNLJGuOf0paRJAdiD9KWtzsEsiiiiooiiiiooiiiiookNVd1w8axTp9hw0E7q1jiJEjkN13WNSosQeZ8rc6tFmABJ2G9NsfSTDEf7zB97HzAI5jkQfejwW06gLUuivMv8Asxi/5pifupBf6jar66rOiJwOCGdbTTHPN5ckTxso19SalmExySLmikSRb2JRgwuNxdSRcVuvRZckvGk7FFklL+UtFFFJoSKKKK4oim3iPD8xzra/PQaj9tOQoJqk0LZmFjlZri02E3cIXQ6Ea8xbl4U41rh5nxrZQcOMRwNaDdX8rrzbrRRRRTSoiiiiooiiiioomnpcf4hi/wDp5/8AsvXnzoD0Ek4jILDJAn56W2g5ZUPzOQfbevSmKwyyI0bgMjqVdTsVYEMD5EEitWAwEcMaxRIsaKLKqgAAe37mnoJCyJ1KzXEWAsODcHiwsKQQIEjQWUD8SfFjuTzNdtIopaSLi7cqqKKKK4ov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L:\Картинная галерея\Ясинуватська школа\школа (фасад)\Фото0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0828" y="242725"/>
            <a:ext cx="1659157" cy="221280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38704" y="1576551"/>
            <a:ext cx="2270235" cy="132343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600" dirty="0" smtClean="0"/>
              <a:t>ПІДГОТОВКА КОТЕЛЬНІ, СИСТЕМИ ОПАЛЕННЯ ДО СЕЗОНУ</a:t>
            </a:r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141075" y="2627585"/>
            <a:ext cx="2270235" cy="107721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600" dirty="0" smtClean="0"/>
              <a:t>ПРИЗНАЧЕННЯ ВІДПОВІДАЛЬНОГО ЗА КОТЕЛЬНЕ ГОСПОДАРСТВО</a:t>
            </a:r>
            <a:endParaRPr lang="ru-RU" sz="1600" dirty="0"/>
          </a:p>
        </p:txBody>
      </p:sp>
      <p:pic>
        <p:nvPicPr>
          <p:cNvPr id="1034" name="Picture 10" descr="L:\Картинная галерея\Ясинуватська школа\Охорона праці\12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2545" y="4818172"/>
            <a:ext cx="1828800" cy="1304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6427" y="252247"/>
            <a:ext cx="2664372" cy="2241590"/>
          </a:xfrm>
          <a:prstGeom prst="snip1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uk-UA" sz="16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Навчання та перевірка знань працівників закладу з питань охорони праці, безпеки життєдіяльності </a:t>
            </a:r>
          </a:p>
          <a:p>
            <a:pPr algn="ctr"/>
            <a:r>
              <a:rPr lang="uk-UA" sz="16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(1 раз на 3 роки)</a:t>
            </a:r>
            <a:endParaRPr lang="ru-RU" sz="16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073" name="Picture 1" descr="L:\Картинная галерея\ШКОЛА 2011\Проведення інструктажів з ОП\DCIM\100NCD40\DSC_0009.JPG"/>
          <p:cNvPicPr>
            <a:picLocks noChangeAspect="1" noChangeArrowheads="1"/>
          </p:cNvPicPr>
          <p:nvPr/>
        </p:nvPicPr>
        <p:blipFill>
          <a:blip r:embed="rId2" cstate="print"/>
          <a:srcRect l="1927" t="8362" r="12606"/>
          <a:stretch>
            <a:fillRect/>
          </a:stretch>
        </p:blipFill>
        <p:spPr bwMode="auto">
          <a:xfrm>
            <a:off x="369503" y="346841"/>
            <a:ext cx="3095856" cy="2207173"/>
          </a:xfrm>
          <a:prstGeom prst="rect">
            <a:avLst/>
          </a:prstGeom>
          <a:noFill/>
        </p:spPr>
      </p:pic>
      <p:pic>
        <p:nvPicPr>
          <p:cNvPr id="3074" name="Picture 2" descr="L:\Картинная галерея\ШКОЛА 2011\Проведення інструктажів з ОП\DCIM\100NCD40\DSC_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3655" y="7199831"/>
            <a:ext cx="2544490" cy="1691921"/>
          </a:xfrm>
          <a:prstGeom prst="rect">
            <a:avLst/>
          </a:prstGeom>
          <a:noFill/>
        </p:spPr>
      </p:pic>
      <p:pic>
        <p:nvPicPr>
          <p:cNvPr id="3080" name="Picture 8" descr="http://www.rusnauka.com/26_NII_2009/Pedagogica/51920.doc.files/image00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2869" y="2713864"/>
            <a:ext cx="5391807" cy="43496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L:\Картинная галерея\Ясинуватська школа\Охорона працы\Контроль.bmp"/>
          <p:cNvPicPr>
            <a:picLocks noChangeAspect="1" noChangeArrowheads="1"/>
          </p:cNvPicPr>
          <p:nvPr/>
        </p:nvPicPr>
        <p:blipFill>
          <a:blip r:embed="rId2" cstate="print"/>
          <a:srcRect l="4153" t="2938" r="4388" b="3217"/>
          <a:stretch>
            <a:fillRect/>
          </a:stretch>
        </p:blipFill>
        <p:spPr bwMode="auto">
          <a:xfrm>
            <a:off x="520261" y="236482"/>
            <a:ext cx="5912069" cy="858444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5999" y="867102"/>
            <a:ext cx="2396360" cy="584775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Medium" pitchFamily="34" charset="0"/>
              </a:rPr>
              <a:t>У ШКОЛІ</a:t>
            </a:r>
            <a:endParaRPr lang="ru-RU" sz="3200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lin Gothic Medium" pitchFamily="34" charset="0"/>
            </a:endParaRPr>
          </a:p>
        </p:txBody>
      </p:sp>
      <p:pic>
        <p:nvPicPr>
          <p:cNvPr id="2050" name="Picture 2" descr="L:\Картинная галерея\Ясинуватська школа\школа (фасад)\Фото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6592" y="7535916"/>
            <a:ext cx="1501721" cy="1125985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2650733" y="4161034"/>
            <a:ext cx="1854131" cy="1755817"/>
          </a:xfrm>
          <a:prstGeom prst="ellipse">
            <a:avLst/>
          </a:prstGeom>
          <a:solidFill>
            <a:srgbClr val="FFFF00"/>
          </a:solidFill>
        </p:spPr>
        <p:txBody>
          <a:bodyPr wrap="none" lIns="91440" tIns="45720" rIns="91440" bIns="45720">
            <a:prstTxWarp prst="textArchUpPour">
              <a:avLst>
                <a:gd name="adj1" fmla="val 8407955"/>
                <a:gd name="adj2" fmla="val 68159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</a:rPr>
              <a:t>Ясинуватська</a:t>
            </a:r>
            <a:r>
              <a:rPr lang="ru-RU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</a:rPr>
              <a:t>   ШКОЛА</a:t>
            </a:r>
            <a:endParaRPr lang="ru-RU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92480" y="243840"/>
            <a:ext cx="5638800" cy="195072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kumimoji="0" lang="uk-UA" sz="280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Найвищі цінності суспільства – це людина, її життя і здоров</a:t>
            </a:r>
            <a:r>
              <a:rPr kumimoji="0" lang="en-US" sz="280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</a:t>
            </a:r>
            <a:r>
              <a:rPr kumimoji="0" lang="ru-RU" sz="280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я, </a:t>
            </a:r>
            <a:r>
              <a:rPr kumimoji="0" lang="ru-RU" sz="280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недоторкан</a:t>
            </a:r>
            <a:r>
              <a:rPr kumimoji="0" lang="uk-UA" sz="280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ість</a:t>
            </a:r>
            <a:r>
              <a:rPr kumimoji="0" lang="uk-UA" sz="280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і безпека</a:t>
            </a:r>
            <a:endParaRPr kumimoji="0" lang="uk-UA" sz="320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K:\Картинная галерея\Ясинуватська школа\Безпека праці\PIC_0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97282">
            <a:off x="4278516" y="6505477"/>
            <a:ext cx="2208280" cy="1656210"/>
          </a:xfrm>
          <a:prstGeom prst="rect">
            <a:avLst/>
          </a:prstGeom>
          <a:noFill/>
        </p:spPr>
      </p:pic>
      <p:pic>
        <p:nvPicPr>
          <p:cNvPr id="1028" name="Picture 4" descr="http://vpu3.org.ua/uploads/posts/2010-11/1290756121_100_73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95867">
            <a:off x="1433810" y="2702061"/>
            <a:ext cx="2250787" cy="1691842"/>
          </a:xfrm>
          <a:prstGeom prst="rect">
            <a:avLst/>
          </a:prstGeom>
          <a:noFill/>
        </p:spPr>
      </p:pic>
      <p:sp>
        <p:nvSpPr>
          <p:cNvPr id="1030" name="AutoShape 6" descr="data:image/jpeg;base64,/9j/4AAQSkZJRgABAQAAAQABAAD/2wCEAAkGBhQSERUUExQWFRQVGBcXGBgYGBoWGhwXGBcVGBwYGxoYHCcfFxojGRUUHy8gIycpLCwsFR4xNTAqNSYrLCkBCQoKDgwOGg8PGiwkHyQsLCksLSwpLCwpKSksKSwpLCwsKSksLCwsKSksLCwpLCksKSwsKSwsLCkpLCwpKSwsLP/AABEIALQA8AMBIgACEQEDEQH/xAAcAAACAgMBAQAAAAAAAAAAAAAEBQMGAQIHAAj/xABAEAABAgMGAwUGBAQGAwEBAAABAhEAAyEEBRIxQVEGYXETIoGRoTJCscHR8AcjUuEUgtLxFTNTYnKyQ5KTwhb/xAAaAQACAwEBAAAAAAAAAAAAAAABAwACBAUG/8QALREAAgIBBAEEAQIGAwAAAAAAAAECEQMEEiExQQUTUWEiFHEyscHR8PFCUpH/2gAMAwEAAhEDEQA/AOkXVd0rsJTSZJPZy3/LRqhPKsFf4TJKf8mV/wDNH0gS6l/kSmz7OX/0TB1mXmOsU8kIJN0yWLSpXjLR9IzOu6SwBlSgoj/TR/TE0tcD2pBVV2A+/KA+woEttmlBLdjJpr2afpAUyySSU/lS/wD0RntlEtvm5Pk331iJcwBKWL+EFEZi12CS/wDlS8v0J+kc5v8AsSBNUyEj+UD5R0q2CqeY+Qjn/FMtppis7KsrdokJb2U+Q+kRdglx3U+Q+kEzxSICcoryA2TIS/sp8h9I6F+Ftilq7fFLlluyzQk/6j5jmI59Lzi/fhnPZU//AIoPkT9YNMKOgzLqk1/Jlf8AzR/TEEyyyCCOxlA6fly9PCCha0kHfCfSE9tvJKE4mJzoKl9gIYEMtN1ScP8AlSsh/wCNH0gZd1yW/wAqVl/po+kSWkODhJHd31gGy24FNFYhk7vUaE7xEyHI+JpCRPmslIGNeg/UeUJ5kkOKDyH0hrf9qSqfMYj21/8AYwsmTg+eWcVK0HXGlCbRLJSkgLS4YVr0jpVjnyJy5n5UsPkyEsK001jlVltqUrSp6AgxYLiv1AmAqmoSku4U70OVBBolof3vd0kYhgTSvsgb0y6ViBdhlJsqyEJqFkd1L5HlGL/4ms7qaYCTsCfNhSFFu4ukfw6kJUSSCPZOZg7SWimTJYfIZ7ftFr/DqzJNoJKEqwoUWKQdUjUc4p6rYl4f8G8TJs01SyDVJTSvvJL1/wCMSiNnXJkuUUt2MsFx/wCNORPTpFX4xQhKCMCN6ISKMdhC21/iIitFM1GDF/PLwit8QcZidRKCBhAqdYtTRVSsRSpQKgGGdKb+EfQd12Wz9lJHZSxQGqEHTducfPNjtjLQSAwUCXoKHfSOizeOpaFJCJssywls1EjQBgK0aAuw0MPxAVJEleBCAWaiUipVyEcimpG0POJuJe1UyFYkkB6EVd9eVPExXDNJeCyI+lhxJKs0qQJhbFLl0CXPsJqQNNIdJnGYjtEpOAhwRRwfWOFJ4mtKkpBnzWCUgDGoAAAUoYIlX5MIrMWeqifiYd7SoQ9R9HarNN3IHMkD4wJb789pOKUln9qdLDsAdDqSw6GOO2m8lKzUT4wCZsT2fsH6h/B1a9eIJATh7aWpQOinhNZOKZPZtOmYVglghBWG07zhtNIoIXGqpkH2kD35eDpFo/EGzECkxRSAKJArvVQikXpxH2qnIL/Jz8oUqVECjA9qLJ7siabb1HptEM21lQZmiNUwRH2gge1FFlORKi0qAoYc8PcXTbLjCMJC2fElzR8q0zhD2samZyPmIChFeANyZdh+JdryCkADaWh/MgmBZ3G9qFUzik7gJB8KUiponnb4wSiYCHLa6bdYYkir3fI4ncaWtT4p8wvmcVTAZv8AmgECYsPU95We+ecBTFJGp120AV8IHtJ2J84DpESbZFMLkkxEqMKERkQtjjaMiZziMtGijSkAtQQqY/PzMRTFNv8ACMqmn78YimKiESMY42TObSI1yyRQtGZdlWqqQSPvWAWolM5/sxFMPjBEm7CfeSDsSxHWBkEYmL7ZxLIkYMyNUzA9QfvrDORc+MsMT9UmJDw4QT3i/QH4KgBEsyYAfsxqJogq1WBILGYB1BiD+GT/AKiT5xAoskmaGAfQachEibSBv6CB5Y7o6D4CNmjWYWkFpnk+6fOMkq2A8fGA5s0pQuuQevjGO3JWK+1L+Q+UHd8g2BhSrJ0ijiNc27+b5QDImE9kf+Q9DHpJonktQ9TA3FtpKS+pjXAI3wxiBdkNWjUxsYwRFWXRpGHjJMRDEP0nqID4CjdUbsTkCe8rKuaY0/xYozloPQGDJHFYGcsjof2hbmM2MHNmW1UK00P6APlEMyWWcj7YQfeV+KIBQ6QRlrl6QLZ7BOmyu4lagC5IDtFHkGLD8ga4jJhtYphSrspoyFCoMelYMVZJZ91P30ibirjTK+J6Bmh/5j9Ill3hI1lHzeGMyy2Ye0oJ6KhbbU2Vu6uYTySCPNTQLDQYLdZz7hHh+8ZP8MrLPxEIxN2y0fOJZSC7n1iNhUbdBtmWO1phCUghIVkd67xmdeiqsksDUxDJqoV5DlDwSGSUtQu55wtzo0+1yJLVJlAY0rWpRzCks3J3gGYQ2TZQTa5DKDl3LgchvtANoU8XTsS1QddC2USXLCn1hja5oKFOCQ21eh6xBdNnxS3Zt1P6HaClWLCCpRzYOflvArkHFFYwViWWgAMczBtotBSe4zdPt4GkqzKg7/biLEpjuzlQASsMoAZ6ikSoIJw4kg8y3xg685bplrAoEpBPUAfKF82UDmAYdik5REZ4KE6Yzk3IVgjGliGpWDrNwsjulSySkNoPvKKubKQRgOHz0iay3tPSEkLdyzGu+/SA3OwJRrstku4JCQO65TUOSfnE6JCE+yhIq9BFekcaLSSmZLSpqOKfB4Ok8VyVHvBSfB4W5MvsGSy+g8ngWdZEHNKfJoLs9skrFJiehLHyjW2YAHxADmYlk2Ci0XdLYkJNK0PyhTZ0rK2w0chtvt4sVmtCSoYSCHzFdIfdjKYqAD6wieV2asWBONlBmWI48FATkdDy6wRL4ZtCnwSytqskhRbpmfKGtqsTk4Kgl0nPvZ/Joq1pvO0hRBmrAf3SUhvCGY8raF5cKize12Vcs4VpUg7KBB8jAiw5dsg/jEQcn2i53cxPNlmXU1J5UH1i0pplYwpkthshmqYuA9TVhlWOyWCyS5UsJQwSAPHnHHrJJnnIkDlvzEdL4SvbEgpmgCYnln4RRNXSNSSa6N794el2kd9PJJ94Pq8cnv27DImmWVEtlHYL5vlKUkIIUr4ddo5ffiVzK4SpRUS4BNdRl9tBTV0iSgkrYhQGFM48tQhtdtzzFqSFpUhNASQ2eVCRDG/OEVSwOzBmEmvdAYNnRVat5wTOV2RICiQBUAH1H1iw3Tw72g7xYnIQBcUhPbNMOF2TX6dQKxe7usAQpTsXbCeX3tCZyofjx2JLw4SRL70tywrXKmbdYFXJVkBUatU8wMvGLbPsTJW6ip6vrQv9PKF8ojDzYDmwHzMOwY1k4bF6nI8FNLsolvuiZLGMgkHPcHn9YUR060SgQ0c6vWWETlpTkD9iApLc18CIttWzSz2koNKjUbwxVe2NgnMEMGzhdIsSls2R9K6xb7juWShYJLKTq+pp0gNpOhyjKrFK0qoFJBf767QDb0YKAc+XhFyvZH5pFCcIY/fjCa1WMqSS1GPnFd3JdxbVj+8bnmKs0tQwoQwU6j7QKXAA6xXYtlxSUTLCgTlgBBKUuc00LZ11EIrysGBlB8KnZ8xm3mI04ZKLcTLqPydi7FXpGiUsAAMiTXeJCYxjh5mAbVRbnWNQoHY9RGbce8OnziMSnIA1jLLs1x6J0gDduRjCkJOblozZ7tmL9hLtq9IsV13EEHEshRGWw58zAUQ7qR66LGUpBOW2rPr4N5RaJUgP3aABKh0rtmIhTJCwzDGAW0xAZ/zD1ie5LNOtCJs5IlYEKUhKCMgh3Ib7JhOWFcmrTT3XZKiwKmzPywHwFTPlk0IbxudMxJSsYZgGYoR9RFu4NvqR2E2fMJSoKwqKv0tiGEDU1oNorUq+DbbRPnAESnQiWC1MIL9XcE9YvhRTVxkpc+CjrsJlz0pWw7w6EPmIvF03dKnS8KmC2cU6+lBAV9WYYTRz7oYVPJ8tz0h5dFoSpEoindIB5hkl2+6wvMqZfTfkuRZb7mWU4pSk5VSBUEDJ/vOFlzW1eMYwzEpL86V8cMXi24RLVgGZdx/aKHf8lUuYtABxnAvnUBT00FPKKY7ZqcdjUkOrfZmHddL6AP5bRB/BIwHtELcZEKKfnSkNkSgtCSaFg7bkBx8YSKXLxzGSsLQmuI4gX9kjrD2q5QNTjbkn4GViu9KkOl8JZgrvZEHemWkVLjC/1zFmWgslPdOGjkfINFgsl+YLMplBUwqoxyJoKcneFF23d2hWCkGprqSWf4xXdXZiWNt8FLJMN7n4knSiE4nS+Sqt0OcPLy4Vlgkh0gJUTTQED5jzhHNu6WKpXrk0HcpIOxwZb1cTJMsiYguBpUP9OsK0pW+JLgjU7fRoE7RLZiCbPaGICj3dy9PLMQtWnwdPPgjKFx5+hxZbRizFeVRFXvrhuaZq1pSClRcVD5fHOLIJKkMdCKEVBG438I0tilLkkp7qmocwaHOD/A7Xk5EIXaKuiSUMlqgV+Pzg2wpUoqViUkpAAOlTkeWcHSbAsACegYicwQQQ+oi3zLslpkkJQkPyauQJausW23yav1EVFRop67ZhwlYBzGIMKUpud4JttpT2aq0YkeRpGLVd5IJwpUkBy6mNPvaEs44gXcAAtrodzA9ttlPeVcF1u2zITLAQxYByM3ICiCfGIb6lvJVuAT5GCbtlBEhA1wgnmSAS/m3hAl5KCpawciFDwaM6b3WZJcsq8yyKCcZFNdSPunnAK7ekZVi5T5oRJUtn7oASKkqYABs236RWrv4Ktc80lEPqpkD1+kbYZpS7RaeGMemKZtoxEUZolscjtFoS7YlAP4xb7F+HkoKafagFZFMpClEHJiTsdotkr8P7HKQClHaFnBWSrodol2yVSEcu6sIw+zhLAbNl1jWzTkhzNIATUh2fau250g2elWXhlEUmyl04QxBq9AzGj7mkCNxdsMtsopJFgs06ndLAsaZeWsc8vTiW02G1WiXIXhlqXiwlIUO8kVAIz0joVkuOcQDLTZ0pI94zcXikDCDFav3h4KtAWkjtJZrQlBNCKEkhotKSrkGONPsq1xIZYXNOJgtRlHVKEElw4zyalHi23RLSJKCkBOPFNIGQxl2HQMPCKxeHDlsTN7Zgsu/dLChBZi1DF0/C2SFylImo/MQSGWDRGjA6O8DHKPaL57k6QQuQoSe5KE1akqIBaj0GuocjrEFxcLTLP3RqcRfvJFGpUMafHeltvRAlqThSEu4pyFPgIXzLeQ21eruIE3Gm2dDTRjsVkibIA6pn5mEEhIT3aB8jnlzgGx8NS1LM9aGWpikGmHOrCg0DbQdLt4cA0Jy5nnsc84LTN7xA0+/kfOJDa1aNlJiK8rH2aqUBPkYUSJABVopXqw9aRab7T+WTqxMVSbbUpSVKphcmGUSLS4fgpl+HDPUUci1Ays3FN/jFt4dUmfLK0jsiS5FCynrmMnf0ijTZxmzFKyDlXg/7iGdzX8mQVIWCyxQ7Ky+I9YRkhas5cc35/QRxFeM2coykk9kkkc1EanlHrv4MmzUuEsPH7aLRZLulqPx6/fxi4XXJCUMB+8Z3kcYl4wU2cst3AE3C4Y8jQ+eUJE3XPkFlpOAnqAdwY7xNlywKs8Vu+btSUkgOCDC1nl5NEcSjJSizmgtC0pwpLJjWxzSZiUmoUWOnrEdomYSdgT8YjsFvSleOh2DtGpfZfU+2o3FclwVYlkVlpHPGPSMWmcvCU4lEGlW8g0KU8SIGeJLcnHoYS3hxQpZaWMPP3v2h/wCxxOQ+8LWEAgqZwaawqFrBHgfgYNuW6ZEx+0m4pigwBxIAJpmfaIPQQjIZwaEOD1/u8EKOmWaYVIThAHdFSf8AaK0+ZhnY+GEKS8xc1RPuy0Bq6EmF12pIShqOlPj3RDuTZ5szCEzMCArIFmFXB1Y76QlQiui0I80wM2E2ecjA+GpwzAEkDKhT1MaWnjUJUyEZZqPsjo2cZ4ztIZIllyxS9eVXOfWKha5apSEihzcdYjl8DVDnkdWjioKUSSxJ90UJ5jWGdm4lmqAwqSsfpUG9UxR5XeyDOfWG9hsykNpC7obtTLRZ7YmdoUq1B+R1gmVLUnIt984WWS1AqY9eh5Q/sllSpONVeQ8h1iSz7Y8oV7FvhjK6LwSmWys+VYTW1AVMUpmxfbxLZrKpMxaUkqAd3IaubRieUAkBQUoZgVbqYss0XwyjxSvgHUQxxFkjeJLnvVEqY7e0GBJCaDYqZ84xaLImYljlQ03FYU229Jcv8qapTS0uFdm6WDf7qmvxi0rXCBD8u+yzXxaFzWKE0TVwpCzWmT5Qln41EEJJYgmik+hBHhiiu22/JMmeQlRWgBJGBWEYmYigZwX+ph/dttTP/OS6iThJVXCWFGFBmNYFvo0Rm4LgnvK0tK7vtkpALEMXBdzlllDeSt5ne1GYyJ5eEBLsJUKrP8rJ9c/WMy7ElIAS6W2JHPdvjDIQUS0dX8jhV1Kno7q0gEMCX3B06RzXj245tmWlRrLW4UUqcE5+y1Na6x17h2S0hIJch6+Kv2ihfixZ1rEsIQpQGJSsIJbJnbTOL2KnnlI5omWUhmUCdm5FoEmICikF0gEVOxd38tIsyJRU7JKnyYEnN6MC/PpCm8bMvGpOFQqwBBTozjEOZgPngSlVHX0cOyggLlggqcGruxeodt684OsC3IfKKd+HvFEybLEiakvLACVPRTanmzViy3bau+oGlY5ORPdTO5iScboYX5JSpBTiUmobCSMtyDV/lCviSS8nCl0snMb09rOhDjxfSHloluBQmugctCm+ry9wJUMXtOGdIBJeu0Wi22isoKjiE6zOolT1JLZAOTpA65eGWE8zD5agpSmqkkkeJMKLVWYkD9XzEblKzmSTvsGnyRjKQ4FBSkTCzJSMxk/gPnA67SAsqP6j8Y3m3sClsHi/7Q1cdCOyKbMfLKMS5BLwOZsbJtJbaLAOuXHY5n8MlQDuVt0QiWfmf/WJz33AUPCv31iGVfANhlS3IUFFiP04Q79SojwgVCCfZBJ3ArAa5PUYfTlOUss+Pg3ts1lykKTqrvCoNA0BXndZWc3gy2pmHApaD3FDMECoIf0iazTiJikkUzEIlFLo5eqSWRoVWK7MJFIb2uUEpdxl8oYSbKGchtfCCZd1y5gClF06B82+WcJk65FQjudFHsc9SpreH36xcrBbD2SAQQBtmau/SN5tyIVODMHKUOn9Ls4519IcLs6ZSsCCWSAA+bZQFi9xXZTJN4uEDKvJkKaXWu0VWSFA4civQGuvtdYt9qlFaFJzcEZtCG3pWDLxyz3GAU5PTLkYTmxyx9EwZlPiXBlV9JHdw1BAZ99cqgQmvW6ETF5qClBg3fArs4eo3OQpDUoHaJWA60l05k5N8DrE67PjIcHEAWIGQ5g59IEs821Rp2YIf3sr8j8NO0WcVqAUGJBluWO3eb1i1Xfw2iQGSoqGbZB92ETXbcfZVBVzc1L1rzfSGOCN+K3G5dnKyyqW2LtA5RHkogjs4wpIAc0AqTDxLDLJaihNCw/eDU8PpWcZWcRGwPxhPZLWmYh0lw7OxGRGT5xaSpKJZUogJSCSToAHJ9IDGY+SmcUWv+HXLSllKxYxoQGILh8i5EJr14lK09n2aHNO8MbDoaRXLwvZc+0zZoV3VKcck6J6gN4xJY5avaUC51O3SF5YyhG/k9P6Xp9Nkk4yi2138B1zyxLXLI39MvpFst12usKQQFD16xXbKgKSWPeDEef7CH16X2mXQd5ZAptTM7dIwSVsdqsc8mpcYL/QVYuJEIOGb3Vb5g+MIeL72lzU4UTA5JcgOQlq+JDjxhfPtJqol1HX6NkISguSs+yKDmauflDYRrk0S9Li0oylyysKpQUIJbppAE6dhWCatXxi6Wy6hMSSlgr4tuNDFCvEnGQQxBYjnGpNS6PO6zRZNJKpcrwwZanjSNo1eGUc4w8Zh3YbMhcoKmMNHZqUAj3+HIYlOFVDn06xTerovsdWWxU7AlBDlwA38sXvhGy/kYlgOpRPgKD1xecUezofswKlgw5kNHTLJZsCUpQKJAG0WPRerZnGCxp9mbwu0LSUkkoUKtn9/SEKuHXXLdwQnvUPxi3yQrJs9Hyglvt4pOO48/DJt7RTLVw6omiy33vBtmswQGOQBA8desWC0KSlBUspAAqTQNFHt98yFEiUspUS1XCetYRLDJ+TVjyNq1EYSblnWgNKmCWkKDzC7gCpwga0FXDQ4tt2plJShCsSkMpWMkqUFOMT6h36NAlyKUiVgXiwKDhQzrWrZHbkRAX8IBNZRUp/ZUQUuNmfMFxzeGSThHgUpRyS/Id2SYFDuhOIFiFOT6ac4MKC5OEFtDUvukjSEC+0kLxBHaFYwpAVhZi5q1aE05HaH1hvpAwg4krVQ4qgHYqFIot77KSjFP8AEAk2halKxS0hmwk5nd6RhVoWPccbpL+haGtpUC4DAcoGwiHwjXZkyST6K/OvRS5mBPcALEtV9egHnBs2dYpNJ05S1EOWLAedR4xPaLnC19ohWCZvmD1G/OBbTw2ZiwtcqWpQL4kqFSN0rFYU4u7Y2Eo1SCJs+winaKlE5El9M+kK7ZNSUhWLtJDqYP7QTmT4syX2fkbN4dcACSAx1msAKUYaUif/AAVyDNUCBkhIZI+Z0ibXX4qmFyj/AMgiVKFAzDSAOOr6KLEZY7yppCANxmqugYesC3xxhJkEpB7Rf6UmgbdWQik3hxLOtcxjhZIJSkUAPX3vdqYdKaSHaDA55Y30R3YKkqZwrCGoHGfll4Q3ekV+7FYCQXBDqI5sf2h0leumfnCc7e+me59M2PDwqbu/ns0XNZQwljQ88yH9Kxr27qJKsROZy/vEKJrzVOMkpAPVy33vEkycB3VAjrXyIhBrw4Yqcp1ywS97YQMKc1U6DWFCJ6isJxYUg9R1IMNr5m9kgK0NGAatG+cJ1FS1DAHoFEbvRo6WGMVhbZ5X1LLllr1GLfFFhsdpySWBZwxcEDUc+UVTjOwgLTMA9pweoAb5w2KQlISgMPbl8lAVTGL+miZZ0zMIUygSDkNCD0eMu3bJNG/Uz/UaaUJdrlFFWY2nWZScwQ9R0g61WeSwKVKBPus4G7nNomF7Hs8AANCHJ00p0h5476JQcNmSCNvif2iK9jhCUilHMF2iYUJlpTqwqNKaeMCW+ejEUrS7DNJbTYxngOn0dT4X4eUlUuYvIIBSM+8rL0r5RcZajjI0pryy9IVXPPARKJOctDczhH23KGgX6/ecaSZs0s0t0guXNjW8L1RJQ69fZSKqUdgPnAduvhElGLy5nYRSJ17KmqK1OVEsNaaJG0UlKjbodC9RK5cRDL1vSZaD3yEywXwp+69edGhNa7IlQr3U7DPwEGdpRvE/SIlT3L1ZIry2A589oTbPVww48cdkVweu+0TZCklK1gCgQolSW2IfxoaQ3VxWvu9pKDAh1JO9KAu/nC1bKFcqDx5QrqSlP+4nwCmEWUmZMvp+HI7cTpKJ8i0yVntAG1JwlBajg1GvWOfW2ThmPLmd4ZLQa9C1Dt4RGbAsrJT1qGDjlBNmAUMsJ1HSI5CNP6asUnzw/ovHDV5KnWdKl+2O6rYkZEciGhphik3PaewWFgsg+2NG3GxGcXsCHRdnnPUdG9NlpdPk0CY27QwrvnieRZqLU69EJqrxGnj5RQb944nTgQk9jL1APebmr6UgSmomOGGU/wBi83vxdJkOkqxLHuJqR1OQ8YoF/wDHE2aC6hLl7J16qzPQRVp15uGRX/ccvD9UYXYQJalrONVM8gC2Q+cJc5SNkcMcatcs1NvVNLIokA94jTkPnD25FJTKcOS5xE5kuz9GbziuXdZVTFHCXGsW+y2MJRQh9X1fSsDIlFUjveiY5zye41wRKvBJm4cu6QVAZVSz75QbZ3UnPfpn/aK/bZJSsLT7OSq8jXmNoeSZYCQ2ZDD75Zwua6aO5pVuzTk1TTr914Molkgkb67CkTOlKcSs+cbBgOQELJxXNOyd4odLwKuIrwxJwvmoffwiXh6QvHiLMkMTuTpEF8WEdohKTRQA8X0h1d8vs04S9CdCc/jGrcoYvtnm44J6n1FzapRr+QHbB3lIBArjllie97wEa2ojsZikeypOJtlAsoZaisMLWhRSVMxSQpIq9N2gO0ABE0D2VyzMTVxVBcecBNyjY3UYljnKPin/AJ/QpSkpb3n2NfV40Qmvp5/3jYxJZU99P/IfGGvo8X5GN4TB20sHIB/X+0KrYvEtR3Jgm8pmKarlT0gNQisI0STtnZ7rmAypb5CWinMpAhrYUt3QokbHL0/aK5d9EIrTAj/rDyxTsmhhUjva4VzVYiokswaoA2AzHrCX/Bpks5A16UroW0+Ji7ylwSFOK6/CKuKZtwa7LhVJ8HNFyVpSAQXoK08P3jKZjBn56a/Fo6DOs8og90U2p8GeBbRw5IVpnqw18IpsOlD1j/vEpCbYAMwfX4RvZJiRni6tTwb5xZp3B/8Aprbl+yv6oX2nhyekUBU2xI+ANYG034/U8EvNfuBotXMHn9RVo1nTPeAr8tniKdY1p9pJfVyT8EloCn2vCDUeBPwKYpRvjqISXDX/AKGWy04JaiDmD5n4VaPXtxvPmNLlPJQzULrIGpVo42bxilXrfJPcSXO1SA2bxCbQucxWoYQGwpoKb6mLK0uGef8AU8+PNkSXNB0+8BiIQMatS7h9ydYilysRdZxEaZJHhr4xqwApTaJJWZhDMSBZphopLylDcN6CFik5h8/rB6ZxKSE1ZnG4oG9YdsbjZXHUm4ok4aoGIYEHxJIJPon1hxMWQPZCg7Vz6kwHZJwUkEJKW7pArSlU76ecGTFpAopRPR/MNCZu2e40MI48CimLrTMWpwwShGgclRIoKwTd1tSwxHJLffhAU29k4moRVyKV0jadLTRQoKvSnjBkujPhmvck4St3yHT71xFkgkchE3aksEoLAe93R5QGq3rSHoU8g3pqIym8llgEh92+ULOjHKjN9oCEIUAO0Ch8/oIY2a0u5Ytu33SBJCC5KxicDNjWrjpEoW5bCKVb6cxF3JNJC8OJrJLJ4f8AMNUoEZuDz0MI7bOSJRJL4UzUeJIA+cGWmYUDEkAg5j5mKve1pJdmwlastwE/UxfFzaOf6tlWKKk/tCoiPILFxpG2cYwxpPCWarU5fUxGoRIqNF5QSF1sV9rCUhk0AGug6w1svEkwe6jyV/VHo9BAMkcWzad2X5K/qjZXFk39KPJX9Uej0Qh6bxZNDEJl66K/qiSXxfNwDuS9slf1R6PQCEknjGd+mX5K/qiVfG04e7L8lf1xmPQQmP8A+smKHelyVf8AJKj/APqK3xLxKrBMaVKThQ4YKzOrFRGsej0QKddFDsa8KXYEnMlz84sdulIVZgvs0pWlNFpxAlhrVj5RiPRQJX0W1RSDT78YmTb1ZMG8c9849Hoq0OTAxai+nr9YMstqLEUYs+fPnHo9Dn/ADA6yje77xUEZJrnnz5x5d5qNC2ZGtW8Y9Hoxy7PT4sk/airK/NtJxGgqT8TDK7LwUUqSQCPH6x6PRpyr8EcTQzks8qYQu2qAYAMBz36xLZLeoJJYOczX6x6PRko9FHLO+xgi8lNkn1+sQWu2E1YAjIhx84zHoFGh5p/JBJvmZkWIO4hJeK2lpYCqlE55mPR6G40cj1HJKUeX4YrM4x4WgiMR6HnmUb9uSMhGhm9I9HoJ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data:image/jpeg;base64,/9j/4AAQSkZJRgABAQAAAQABAAD/2wCEAAkGBhQSERUUExQWFRQVGBcXGBgYGBoWGhwXGBcVGBwYGxoYHCcfFxojGRUUHy8gIycpLCwsFR4xNTAqNSYrLCkBCQoKDgwOGg8PGiwkHyQsLCksLSwpLCwpKSksKSwpLCwsKSksLCwsKSksLCwpLCksKSwsKSwsLCkpLCwpKSwsLP/AABEIALQA8AMBIgACEQEDEQH/xAAcAAACAgMBAQAAAAAAAAAAAAAEBQMGAQIHAAj/xABAEAABAgMGAwUGBAQGAwEBAAABAhEAAyEEBRIxQVEGYXETIoGRoTJCscHR8AcjUuEUgtLxFTNTYnKyQ5KTwhb/xAAaAQACAwEBAAAAAAAAAAAAAAABAwACBAUG/8QALREAAgIBBAEEAQIGAwAAAAAAAAECEQMEEiExQQUTUWEiFHEyscHR8PFCUpH/2gAMAwEAAhEDEQA/AOkXVd0rsJTSZJPZy3/LRqhPKsFf4TJKf8mV/wDNH0gS6l/kSmz7OX/0TB1mXmOsU8kIJN0yWLSpXjLR9IzOu6SwBlSgoj/TR/TE0tcD2pBVV2A+/KA+woEttmlBLdjJpr2afpAUyySSU/lS/wD0RntlEtvm5Pk331iJcwBKWL+EFEZi12CS/wDlS8v0J+kc5v8AsSBNUyEj+UD5R0q2CqeY+Qjn/FMtppis7KsrdokJb2U+Q+kRdglx3U+Q+kEzxSICcoryA2TIS/sp8h9I6F+Ftilq7fFLlluyzQk/6j5jmI59Lzi/fhnPZU//AIoPkT9YNMKOgzLqk1/Jlf8AzR/TEEyyyCCOxlA6fly9PCCha0kHfCfSE9tvJKE4mJzoKl9gIYEMtN1ScP8AlSsh/wCNH0gZd1yW/wAqVl/po+kSWkODhJHd31gGy24FNFYhk7vUaE7xEyHI+JpCRPmslIGNeg/UeUJ5kkOKDyH0hrf9qSqfMYj21/8AYwsmTg+eWcVK0HXGlCbRLJSkgLS4YVr0jpVjnyJy5n5UsPkyEsK001jlVltqUrSp6AgxYLiv1AmAqmoSku4U70OVBBolof3vd0kYhgTSvsgb0y6ViBdhlJsqyEJqFkd1L5HlGL/4ms7qaYCTsCfNhSFFu4ukfw6kJUSSCPZOZg7SWimTJYfIZ7ftFr/DqzJNoJKEqwoUWKQdUjUc4p6rYl4f8G8TJs01SyDVJTSvvJL1/wCMSiNnXJkuUUt2MsFx/wCNORPTpFX4xQhKCMCN6ISKMdhC21/iIitFM1GDF/PLwit8QcZidRKCBhAqdYtTRVSsRSpQKgGGdKb+EfQd12Wz9lJHZSxQGqEHTducfPNjtjLQSAwUCXoKHfSOizeOpaFJCJssywls1EjQBgK0aAuw0MPxAVJEleBCAWaiUipVyEcimpG0POJuJe1UyFYkkB6EVd9eVPExXDNJeCyI+lhxJKs0qQJhbFLl0CXPsJqQNNIdJnGYjtEpOAhwRRwfWOFJ4mtKkpBnzWCUgDGoAAAUoYIlX5MIrMWeqifiYd7SoQ9R9HarNN3IHMkD4wJb789pOKUln9qdLDsAdDqSw6GOO2m8lKzUT4wCZsT2fsH6h/B1a9eIJATh7aWpQOinhNZOKZPZtOmYVglghBWG07zhtNIoIXGqpkH2kD35eDpFo/EGzECkxRSAKJArvVQikXpxH2qnIL/Jz8oUqVECjA9qLJ7siabb1HptEM21lQZmiNUwRH2gge1FFlORKi0qAoYc8PcXTbLjCMJC2fElzR8q0zhD2samZyPmIChFeANyZdh+JdryCkADaWh/MgmBZ3G9qFUzik7gJB8KUiponnb4wSiYCHLa6bdYYkir3fI4ncaWtT4p8wvmcVTAZv8AmgECYsPU95We+ecBTFJGp120AV8IHtJ2J84DpESbZFMLkkxEqMKERkQtjjaMiZziMtGijSkAtQQqY/PzMRTFNv8ACMqmn78YimKiESMY42TObSI1yyRQtGZdlWqqQSPvWAWolM5/sxFMPjBEm7CfeSDsSxHWBkEYmL7ZxLIkYMyNUzA9QfvrDORc+MsMT9UmJDw4QT3i/QH4KgBEsyYAfsxqJogq1WBILGYB1BiD+GT/AKiT5xAoskmaGAfQachEibSBv6CB5Y7o6D4CNmjWYWkFpnk+6fOMkq2A8fGA5s0pQuuQevjGO3JWK+1L+Q+UHd8g2BhSrJ0ijiNc27+b5QDImE9kf+Q9DHpJonktQ9TA3FtpKS+pjXAI3wxiBdkNWjUxsYwRFWXRpGHjJMRDEP0nqID4CjdUbsTkCe8rKuaY0/xYozloPQGDJHFYGcsjof2hbmM2MHNmW1UK00P6APlEMyWWcj7YQfeV+KIBQ6QRlrl6QLZ7BOmyu4lagC5IDtFHkGLD8ga4jJhtYphSrspoyFCoMelYMVZJZ91P30ibirjTK+J6Bmh/5j9Ill3hI1lHzeGMyy2Ye0oJ6KhbbU2Vu6uYTySCPNTQLDQYLdZz7hHh+8ZP8MrLPxEIxN2y0fOJZSC7n1iNhUbdBtmWO1phCUghIVkd67xmdeiqsksDUxDJqoV5DlDwSGSUtQu55wtzo0+1yJLVJlAY0rWpRzCks3J3gGYQ2TZQTa5DKDl3LgchvtANoU8XTsS1QddC2USXLCn1hja5oKFOCQ21eh6xBdNnxS3Zt1P6HaClWLCCpRzYOflvArkHFFYwViWWgAMczBtotBSe4zdPt4GkqzKg7/biLEpjuzlQASsMoAZ6ikSoIJw4kg8y3xg685bplrAoEpBPUAfKF82UDmAYdik5REZ4KE6Yzk3IVgjGliGpWDrNwsjulSySkNoPvKKubKQRgOHz0iay3tPSEkLdyzGu+/SA3OwJRrstku4JCQO65TUOSfnE6JCE+yhIq9BFekcaLSSmZLSpqOKfB4Ok8VyVHvBSfB4W5MvsGSy+g8ngWdZEHNKfJoLs9skrFJiehLHyjW2YAHxADmYlk2Ci0XdLYkJNK0PyhTZ0rK2w0chtvt4sVmtCSoYSCHzFdIfdjKYqAD6wieV2asWBONlBmWI48FATkdDy6wRL4ZtCnwSytqskhRbpmfKGtqsTk4Kgl0nPvZ/Joq1pvO0hRBmrAf3SUhvCGY8raF5cKize12Vcs4VpUg7KBB8jAiw5dsg/jEQcn2i53cxPNlmXU1J5UH1i0pplYwpkthshmqYuA9TVhlWOyWCyS5UsJQwSAPHnHHrJJnnIkDlvzEdL4SvbEgpmgCYnln4RRNXSNSSa6N794el2kd9PJJ94Pq8cnv27DImmWVEtlHYL5vlKUkIIUr4ddo5ffiVzK4SpRUS4BNdRl9tBTV0iSgkrYhQGFM48tQhtdtzzFqSFpUhNASQ2eVCRDG/OEVSwOzBmEmvdAYNnRVat5wTOV2RICiQBUAH1H1iw3Tw72g7xYnIQBcUhPbNMOF2TX6dQKxe7usAQpTsXbCeX3tCZyofjx2JLw4SRL70tywrXKmbdYFXJVkBUatU8wMvGLbPsTJW6ip6vrQv9PKF8ojDzYDmwHzMOwY1k4bF6nI8FNLsolvuiZLGMgkHPcHn9YUR060SgQ0c6vWWETlpTkD9iApLc18CIttWzSz2koNKjUbwxVe2NgnMEMGzhdIsSls2R9K6xb7juWShYJLKTq+pp0gNpOhyjKrFK0qoFJBf767QDb0YKAc+XhFyvZH5pFCcIY/fjCa1WMqSS1GPnFd3JdxbVj+8bnmKs0tQwoQwU6j7QKXAA6xXYtlxSUTLCgTlgBBKUuc00LZ11EIrysGBlB8KnZ8xm3mI04ZKLcTLqPydi7FXpGiUsAAMiTXeJCYxjh5mAbVRbnWNQoHY9RGbce8OnziMSnIA1jLLs1x6J0gDduRjCkJOblozZ7tmL9hLtq9IsV13EEHEshRGWw58zAUQ7qR66LGUpBOW2rPr4N5RaJUgP3aABKh0rtmIhTJCwzDGAW0xAZ/zD1ie5LNOtCJs5IlYEKUhKCMgh3Ib7JhOWFcmrTT3XZKiwKmzPywHwFTPlk0IbxudMxJSsYZgGYoR9RFu4NvqR2E2fMJSoKwqKv0tiGEDU1oNorUq+DbbRPnAESnQiWC1MIL9XcE9YvhRTVxkpc+CjrsJlz0pWw7w6EPmIvF03dKnS8KmC2cU6+lBAV9WYYTRz7oYVPJ8tz0h5dFoSpEoindIB5hkl2+6wvMqZfTfkuRZb7mWU4pSk5VSBUEDJ/vOFlzW1eMYwzEpL86V8cMXi24RLVgGZdx/aKHf8lUuYtABxnAvnUBT00FPKKY7ZqcdjUkOrfZmHddL6AP5bRB/BIwHtELcZEKKfnSkNkSgtCSaFg7bkBx8YSKXLxzGSsLQmuI4gX9kjrD2q5QNTjbkn4GViu9KkOl8JZgrvZEHemWkVLjC/1zFmWgslPdOGjkfINFgsl+YLMplBUwqoxyJoKcneFF23d2hWCkGprqSWf4xXdXZiWNt8FLJMN7n4knSiE4nS+Sqt0OcPLy4Vlgkh0gJUTTQED5jzhHNu6WKpXrk0HcpIOxwZb1cTJMsiYguBpUP9OsK0pW+JLgjU7fRoE7RLZiCbPaGICj3dy9PLMQtWnwdPPgjKFx5+hxZbRizFeVRFXvrhuaZq1pSClRcVD5fHOLIJKkMdCKEVBG438I0tilLkkp7qmocwaHOD/A7Xk5EIXaKuiSUMlqgV+Pzg2wpUoqViUkpAAOlTkeWcHSbAsACegYicwQQQ+oi3zLslpkkJQkPyauQJausW23yav1EVFRop67ZhwlYBzGIMKUpud4JttpT2aq0YkeRpGLVd5IJwpUkBy6mNPvaEs44gXcAAtrodzA9ttlPeVcF1u2zITLAQxYByM3ICiCfGIb6lvJVuAT5GCbtlBEhA1wgnmSAS/m3hAl5KCpawciFDwaM6b3WZJcsq8yyKCcZFNdSPunnAK7ekZVi5T5oRJUtn7oASKkqYABs236RWrv4Ktc80lEPqpkD1+kbYZpS7RaeGMemKZtoxEUZolscjtFoS7YlAP4xb7F+HkoKafagFZFMpClEHJiTsdotkr8P7HKQClHaFnBWSrodol2yVSEcu6sIw+zhLAbNl1jWzTkhzNIATUh2fau250g2elWXhlEUmyl04QxBq9AzGj7mkCNxdsMtsopJFgs06ndLAsaZeWsc8vTiW02G1WiXIXhlqXiwlIUO8kVAIz0joVkuOcQDLTZ0pI94zcXikDCDFav3h4KtAWkjtJZrQlBNCKEkhotKSrkGONPsq1xIZYXNOJgtRlHVKEElw4zyalHi23RLSJKCkBOPFNIGQxl2HQMPCKxeHDlsTN7Zgsu/dLChBZi1DF0/C2SFylImo/MQSGWDRGjA6O8DHKPaL57k6QQuQoSe5KE1akqIBaj0GuocjrEFxcLTLP3RqcRfvJFGpUMafHeltvRAlqThSEu4pyFPgIXzLeQ21eruIE3Gm2dDTRjsVkibIA6pn5mEEhIT3aB8jnlzgGx8NS1LM9aGWpikGmHOrCg0DbQdLt4cA0Jy5nnsc84LTN7xA0+/kfOJDa1aNlJiK8rH2aqUBPkYUSJABVopXqw9aRab7T+WTqxMVSbbUpSVKphcmGUSLS4fgpl+HDPUUci1Ays3FN/jFt4dUmfLK0jsiS5FCynrmMnf0ijTZxmzFKyDlXg/7iGdzX8mQVIWCyxQ7Ky+I9YRkhas5cc35/QRxFeM2coykk9kkkc1EanlHrv4MmzUuEsPH7aLRZLulqPx6/fxi4XXJCUMB+8Z3kcYl4wU2cst3AE3C4Y8jQ+eUJE3XPkFlpOAnqAdwY7xNlywKs8Vu+btSUkgOCDC1nl5NEcSjJSizmgtC0pwpLJjWxzSZiUmoUWOnrEdomYSdgT8YjsFvSleOh2DtGpfZfU+2o3FclwVYlkVlpHPGPSMWmcvCU4lEGlW8g0KU8SIGeJLcnHoYS3hxQpZaWMPP3v2h/wCxxOQ+8LWEAgqZwaawqFrBHgfgYNuW6ZEx+0m4pigwBxIAJpmfaIPQQjIZwaEOD1/u8EKOmWaYVIThAHdFSf8AaK0+ZhnY+GEKS8xc1RPuy0Bq6EmF12pIShqOlPj3RDuTZ5szCEzMCArIFmFXB1Y76QlQiui0I80wM2E2ecjA+GpwzAEkDKhT1MaWnjUJUyEZZqPsjo2cZ4ztIZIllyxS9eVXOfWKha5apSEihzcdYjl8DVDnkdWjioKUSSxJ90UJ5jWGdm4lmqAwqSsfpUG9UxR5XeyDOfWG9hsykNpC7obtTLRZ7YmdoUq1B+R1gmVLUnIt984WWS1AqY9eh5Q/sllSpONVeQ8h1iSz7Y8oV7FvhjK6LwSmWys+VYTW1AVMUpmxfbxLZrKpMxaUkqAd3IaubRieUAkBQUoZgVbqYss0XwyjxSvgHUQxxFkjeJLnvVEqY7e0GBJCaDYqZ84xaLImYljlQ03FYU229Jcv8qapTS0uFdm6WDf7qmvxi0rXCBD8u+yzXxaFzWKE0TVwpCzWmT5Qln41EEJJYgmik+hBHhiiu22/JMmeQlRWgBJGBWEYmYigZwX+ph/dttTP/OS6iThJVXCWFGFBmNYFvo0Rm4LgnvK0tK7vtkpALEMXBdzlllDeSt5ne1GYyJ5eEBLsJUKrP8rJ9c/WMy7ElIAS6W2JHPdvjDIQUS0dX8jhV1Kno7q0gEMCX3B06RzXj245tmWlRrLW4UUqcE5+y1Na6x17h2S0hIJch6+Kv2ihfixZ1rEsIQpQGJSsIJbJnbTOL2KnnlI5omWUhmUCdm5FoEmICikF0gEVOxd38tIsyJRU7JKnyYEnN6MC/PpCm8bMvGpOFQqwBBTozjEOZgPngSlVHX0cOyggLlggqcGruxeodt684OsC3IfKKd+HvFEybLEiakvLACVPRTanmzViy3bau+oGlY5ORPdTO5iScboYX5JSpBTiUmobCSMtyDV/lCviSS8nCl0snMb09rOhDjxfSHloluBQmugctCm+ry9wJUMXtOGdIBJeu0Wi22isoKjiE6zOolT1JLZAOTpA65eGWE8zD5agpSmqkkkeJMKLVWYkD9XzEblKzmSTvsGnyRjKQ4FBSkTCzJSMxk/gPnA67SAsqP6j8Y3m3sClsHi/7Q1cdCOyKbMfLKMS5BLwOZsbJtJbaLAOuXHY5n8MlQDuVt0QiWfmf/WJz33AUPCv31iGVfANhlS3IUFFiP04Q79SojwgVCCfZBJ3ArAa5PUYfTlOUss+Pg3ts1lykKTqrvCoNA0BXndZWc3gy2pmHApaD3FDMECoIf0iazTiJikkUzEIlFLo5eqSWRoVWK7MJFIb2uUEpdxl8oYSbKGchtfCCZd1y5gClF06B82+WcJk65FQjudFHsc9SpreH36xcrBbD2SAQQBtmau/SN5tyIVODMHKUOn9Ls4519IcLs6ZSsCCWSAA+bZQFi9xXZTJN4uEDKvJkKaXWu0VWSFA4civQGuvtdYt9qlFaFJzcEZtCG3pWDLxyz3GAU5PTLkYTmxyx9EwZlPiXBlV9JHdw1BAZ99cqgQmvW6ETF5qClBg3fArs4eo3OQpDUoHaJWA60l05k5N8DrE67PjIcHEAWIGQ5g59IEs821Rp2YIf3sr8j8NO0WcVqAUGJBluWO3eb1i1Xfw2iQGSoqGbZB92ETXbcfZVBVzc1L1rzfSGOCN+K3G5dnKyyqW2LtA5RHkogjs4wpIAc0AqTDxLDLJaihNCw/eDU8PpWcZWcRGwPxhPZLWmYh0lw7OxGRGT5xaSpKJZUogJSCSToAHJ9IDGY+SmcUWv+HXLSllKxYxoQGILh8i5EJr14lK09n2aHNO8MbDoaRXLwvZc+0zZoV3VKcck6J6gN4xJY5avaUC51O3SF5YyhG/k9P6Xp9Nkk4yi2138B1zyxLXLI39MvpFst12usKQQFD16xXbKgKSWPeDEef7CH16X2mXQd5ZAptTM7dIwSVsdqsc8mpcYL/QVYuJEIOGb3Vb5g+MIeL72lzU4UTA5JcgOQlq+JDjxhfPtJqol1HX6NkISguSs+yKDmauflDYRrk0S9Li0oylyysKpQUIJbppAE6dhWCatXxi6Wy6hMSSlgr4tuNDFCvEnGQQxBYjnGpNS6PO6zRZNJKpcrwwZanjSNo1eGUc4w8Zh3YbMhcoKmMNHZqUAj3+HIYlOFVDn06xTerovsdWWxU7AlBDlwA38sXvhGy/kYlgOpRPgKD1xecUezofswKlgw5kNHTLJZsCUpQKJAG0WPRerZnGCxp9mbwu0LSUkkoUKtn9/SEKuHXXLdwQnvUPxi3yQrJs9Hyglvt4pOO48/DJt7RTLVw6omiy33vBtmswQGOQBA8desWC0KSlBUspAAqTQNFHt98yFEiUspUS1XCetYRLDJ+TVjyNq1EYSblnWgNKmCWkKDzC7gCpwga0FXDQ4tt2plJShCsSkMpWMkqUFOMT6h36NAlyKUiVgXiwKDhQzrWrZHbkRAX8IBNZRUp/ZUQUuNmfMFxzeGSThHgUpRyS/Id2SYFDuhOIFiFOT6ac4MKC5OEFtDUvukjSEC+0kLxBHaFYwpAVhZi5q1aE05HaH1hvpAwg4krVQ4qgHYqFIot77KSjFP8AEAk2halKxS0hmwk5nd6RhVoWPccbpL+haGtpUC4DAcoGwiHwjXZkyST6K/OvRS5mBPcALEtV9egHnBs2dYpNJ05S1EOWLAedR4xPaLnC19ohWCZvmD1G/OBbTw2ZiwtcqWpQL4kqFSN0rFYU4u7Y2Eo1SCJs+winaKlE5El9M+kK7ZNSUhWLtJDqYP7QTmT4syX2fkbN4dcACSAx1msAKUYaUif/AAVyDNUCBkhIZI+Z0ibXX4qmFyj/AMgiVKFAzDSAOOr6KLEZY7yppCANxmqugYesC3xxhJkEpB7Rf6UmgbdWQik3hxLOtcxjhZIJSkUAPX3vdqYdKaSHaDA55Y30R3YKkqZwrCGoHGfll4Q3ekV+7FYCQXBDqI5sf2h0leumfnCc7e+me59M2PDwqbu/ns0XNZQwljQ88yH9Kxr27qJKsROZy/vEKJrzVOMkpAPVy33vEkycB3VAjrXyIhBrw4Yqcp1ywS97YQMKc1U6DWFCJ6isJxYUg9R1IMNr5m9kgK0NGAatG+cJ1FS1DAHoFEbvRo6WGMVhbZ5X1LLllr1GLfFFhsdpySWBZwxcEDUc+UVTjOwgLTMA9pweoAb5w2KQlISgMPbl8lAVTGL+miZZ0zMIUygSDkNCD0eMu3bJNG/Uz/UaaUJdrlFFWY2nWZScwQ9R0g61WeSwKVKBPus4G7nNomF7Hs8AANCHJ00p0h5476JQcNmSCNvif2iK9jhCUilHMF2iYUJlpTqwqNKaeMCW+ejEUrS7DNJbTYxngOn0dT4X4eUlUuYvIIBSM+8rL0r5RcZajjI0pryy9IVXPPARKJOctDczhH23KGgX6/ecaSZs0s0t0guXNjW8L1RJQ69fZSKqUdgPnAduvhElGLy5nYRSJ17KmqK1OVEsNaaJG0UlKjbodC9RK5cRDL1vSZaD3yEywXwp+69edGhNa7IlQr3U7DPwEGdpRvE/SIlT3L1ZIry2A589oTbPVww48cdkVweu+0TZCklK1gCgQolSW2IfxoaQ3VxWvu9pKDAh1JO9KAu/nC1bKFcqDx5QrqSlP+4nwCmEWUmZMvp+HI7cTpKJ8i0yVntAG1JwlBajg1GvWOfW2ThmPLmd4ZLQa9C1Dt4RGbAsrJT1qGDjlBNmAUMsJ1HSI5CNP6asUnzw/ovHDV5KnWdKl+2O6rYkZEciGhphik3PaewWFgsg+2NG3GxGcXsCHRdnnPUdG9NlpdPk0CY27QwrvnieRZqLU69EJqrxGnj5RQb944nTgQk9jL1APebmr6UgSmomOGGU/wBi83vxdJkOkqxLHuJqR1OQ8YoF/wDHE2aC6hLl7J16qzPQRVp15uGRX/ccvD9UYXYQJalrONVM8gC2Q+cJc5SNkcMcatcs1NvVNLIokA94jTkPnD25FJTKcOS5xE5kuz9GbziuXdZVTFHCXGsW+y2MJRQh9X1fSsDIlFUjveiY5zye41wRKvBJm4cu6QVAZVSz75QbZ3UnPfpn/aK/bZJSsLT7OSq8jXmNoeSZYCQ2ZDD75Zwua6aO5pVuzTk1TTr914Molkgkb67CkTOlKcSs+cbBgOQELJxXNOyd4odLwKuIrwxJwvmoffwiXh6QvHiLMkMTuTpEF8WEdohKTRQA8X0h1d8vs04S9CdCc/jGrcoYvtnm44J6n1FzapRr+QHbB3lIBArjllie97wEa2ojsZikeypOJtlAsoZaisMLWhRSVMxSQpIq9N2gO0ABE0D2VyzMTVxVBcecBNyjY3UYljnKPin/AJ/QpSkpb3n2NfV40Qmvp5/3jYxJZU99P/IfGGvo8X5GN4TB20sHIB/X+0KrYvEtR3Jgm8pmKarlT0gNQisI0STtnZ7rmAypb5CWinMpAhrYUt3QokbHL0/aK5d9EIrTAj/rDyxTsmhhUjva4VzVYiokswaoA2AzHrCX/Bpks5A16UroW0+Ji7ylwSFOK6/CKuKZtwa7LhVJ8HNFyVpSAQXoK08P3jKZjBn56a/Fo6DOs8og90U2p8GeBbRw5IVpnqw18IpsOlD1j/vEpCbYAMwfX4RvZJiRni6tTwb5xZp3B/8Aprbl+yv6oX2nhyekUBU2xI+ANYG034/U8EvNfuBotXMHn9RVo1nTPeAr8tniKdY1p9pJfVyT8EloCn2vCDUeBPwKYpRvjqISXDX/AKGWy04JaiDmD5n4VaPXtxvPmNLlPJQzULrIGpVo42bxilXrfJPcSXO1SA2bxCbQucxWoYQGwpoKb6mLK0uGef8AU8+PNkSXNB0+8BiIQMatS7h9ydYilysRdZxEaZJHhr4xqwApTaJJWZhDMSBZphopLylDcN6CFik5h8/rB6ZxKSE1ZnG4oG9YdsbjZXHUm4ok4aoGIYEHxJIJPon1hxMWQPZCg7Vz6kwHZJwUkEJKW7pArSlU76ecGTFpAopRPR/MNCZu2e40MI48CimLrTMWpwwShGgclRIoKwTd1tSwxHJLffhAU29k4moRVyKV0jadLTRQoKvSnjBkujPhmvck4St3yHT71xFkgkchE3aksEoLAe93R5QGq3rSHoU8g3pqIym8llgEh92+ULOjHKjN9oCEIUAO0Ch8/oIY2a0u5Ytu33SBJCC5KxicDNjWrjpEoW5bCKVb6cxF3JNJC8OJrJLJ4f8AMNUoEZuDz0MI7bOSJRJL4UzUeJIA+cGWmYUDEkAg5j5mKve1pJdmwlastwE/UxfFzaOf6tlWKKk/tCoiPILFxpG2cYwxpPCWarU5fUxGoRIqNF5QSF1sV9rCUhk0AGug6w1svEkwe6jyV/VHo9BAMkcWzad2X5K/qjZXFk39KPJX9Uej0Qh6bxZNDEJl66K/qiSXxfNwDuS9slf1R6PQCEknjGd+mX5K/qiVfG04e7L8lf1xmPQQmP8A+smKHelyVf8AJKj/APqK3xLxKrBMaVKThQ4YKzOrFRGsej0QKddFDsa8KXYEnMlz84sdulIVZgvs0pWlNFpxAlhrVj5RiPRQJX0W1RSDT78YmTb1ZMG8c9849Hoq0OTAxai+nr9YMstqLEUYs+fPnHo9Dn/ADA6yje77xUEZJrnnz5x5d5qNC2ZGtW8Y9Hoxy7PT4sk/airK/NtJxGgqT8TDK7LwUUqSQCPH6x6PRpyr8EcTQzks8qYQu2qAYAMBz36xLZLeoJJYOczX6x6PRko9FHLO+xgi8lNkn1+sQWu2E1YAjIhx84zHoFGh5p/JBJvmZkWIO4hJeK2lpYCqlE55mPR6G40cj1HJKUeX4YrM4x4WgiMR6HnmUb9uSMhGhm9I9HoJ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data:image/jpeg;base64,/9j/4AAQSkZJRgABAQAAAQABAAD/2wCEAAkGBhQSERUUExQWFRQVGBcXGBgYGBoWGhwXGBcVGBwYGxoYHCcfFxojGRUUHy8gIycpLCwsFR4xNTAqNSYrLCkBCQoKDgwOGg8PGiwkHyQsLCksLSwpLCwpKSksKSwpLCwsKSksLCwsKSksLCwpLCksKSwsKSwsLCkpLCwpKSwsLP/AABEIALQA8AMBIgACEQEDEQH/xAAcAAACAgMBAQAAAAAAAAAAAAAEBQMGAQIHAAj/xABAEAABAgMGAwUGBAQGAwEBAAABAhEAAyEEBRIxQVEGYXETIoGRoTJCscHR8AcjUuEUgtLxFTNTYnKyQ5KTwhb/xAAaAQACAwEBAAAAAAAAAAAAAAABAwACBAUG/8QALREAAgIBBAEEAQIGAwAAAAAAAAECEQMEEiExQQUTUWEiFHEyscHR8PFCUpH/2gAMAwEAAhEDEQA/AOkXVd0rsJTSZJPZy3/LRqhPKsFf4TJKf8mV/wDNH0gS6l/kSmz7OX/0TB1mXmOsU8kIJN0yWLSpXjLR9IzOu6SwBlSgoj/TR/TE0tcD2pBVV2A+/KA+woEttmlBLdjJpr2afpAUyySSU/lS/wD0RntlEtvm5Pk331iJcwBKWL+EFEZi12CS/wDlS8v0J+kc5v8AsSBNUyEj+UD5R0q2CqeY+Qjn/FMtppis7KsrdokJb2U+Q+kRdglx3U+Q+kEzxSICcoryA2TIS/sp8h9I6F+Ftilq7fFLlluyzQk/6j5jmI59Lzi/fhnPZU//AIoPkT9YNMKOgzLqk1/Jlf8AzR/TEEyyyCCOxlA6fly9PCCha0kHfCfSE9tvJKE4mJzoKl9gIYEMtN1ScP8AlSsh/wCNH0gZd1yW/wAqVl/po+kSWkODhJHd31gGy24FNFYhk7vUaE7xEyHI+JpCRPmslIGNeg/UeUJ5kkOKDyH0hrf9qSqfMYj21/8AYwsmTg+eWcVK0HXGlCbRLJSkgLS4YVr0jpVjnyJy5n5UsPkyEsK001jlVltqUrSp6AgxYLiv1AmAqmoSku4U70OVBBolof3vd0kYhgTSvsgb0y6ViBdhlJsqyEJqFkd1L5HlGL/4ms7qaYCTsCfNhSFFu4ukfw6kJUSSCPZOZg7SWimTJYfIZ7ftFr/DqzJNoJKEqwoUWKQdUjUc4p6rYl4f8G8TJs01SyDVJTSvvJL1/wCMSiNnXJkuUUt2MsFx/wCNORPTpFX4xQhKCMCN6ISKMdhC21/iIitFM1GDF/PLwit8QcZidRKCBhAqdYtTRVSsRSpQKgGGdKb+EfQd12Wz9lJHZSxQGqEHTducfPNjtjLQSAwUCXoKHfSOizeOpaFJCJssywls1EjQBgK0aAuw0MPxAVJEleBCAWaiUipVyEcimpG0POJuJe1UyFYkkB6EVd9eVPExXDNJeCyI+lhxJKs0qQJhbFLl0CXPsJqQNNIdJnGYjtEpOAhwRRwfWOFJ4mtKkpBnzWCUgDGoAAAUoYIlX5MIrMWeqifiYd7SoQ9R9HarNN3IHMkD4wJb789pOKUln9qdLDsAdDqSw6GOO2m8lKzUT4wCZsT2fsH6h/B1a9eIJATh7aWpQOinhNZOKZPZtOmYVglghBWG07zhtNIoIXGqpkH2kD35eDpFo/EGzECkxRSAKJArvVQikXpxH2qnIL/Jz8oUqVECjA9qLJ7siabb1HptEM21lQZmiNUwRH2gge1FFlORKi0qAoYc8PcXTbLjCMJC2fElzR8q0zhD2samZyPmIChFeANyZdh+JdryCkADaWh/MgmBZ3G9qFUzik7gJB8KUiponnb4wSiYCHLa6bdYYkir3fI4ncaWtT4p8wvmcVTAZv8AmgECYsPU95We+ecBTFJGp120AV8IHtJ2J84DpESbZFMLkkxEqMKERkQtjjaMiZziMtGijSkAtQQqY/PzMRTFNv8ACMqmn78YimKiESMY42TObSI1yyRQtGZdlWqqQSPvWAWolM5/sxFMPjBEm7CfeSDsSxHWBkEYmL7ZxLIkYMyNUzA9QfvrDORc+MsMT9UmJDw4QT3i/QH4KgBEsyYAfsxqJogq1WBILGYB1BiD+GT/AKiT5xAoskmaGAfQachEibSBv6CB5Y7o6D4CNmjWYWkFpnk+6fOMkq2A8fGA5s0pQuuQevjGO3JWK+1L+Q+UHd8g2BhSrJ0ijiNc27+b5QDImE9kf+Q9DHpJonktQ9TA3FtpKS+pjXAI3wxiBdkNWjUxsYwRFWXRpGHjJMRDEP0nqID4CjdUbsTkCe8rKuaY0/xYozloPQGDJHFYGcsjof2hbmM2MHNmW1UK00P6APlEMyWWcj7YQfeV+KIBQ6QRlrl6QLZ7BOmyu4lagC5IDtFHkGLD8ga4jJhtYphSrspoyFCoMelYMVZJZ91P30ibirjTK+J6Bmh/5j9Ill3hI1lHzeGMyy2Ye0oJ6KhbbU2Vu6uYTySCPNTQLDQYLdZz7hHh+8ZP8MrLPxEIxN2y0fOJZSC7n1iNhUbdBtmWO1phCUghIVkd67xmdeiqsksDUxDJqoV5DlDwSGSUtQu55wtzo0+1yJLVJlAY0rWpRzCks3J3gGYQ2TZQTa5DKDl3LgchvtANoU8XTsS1QddC2USXLCn1hja5oKFOCQ21eh6xBdNnxS3Zt1P6HaClWLCCpRzYOflvArkHFFYwViWWgAMczBtotBSe4zdPt4GkqzKg7/biLEpjuzlQASsMoAZ6ikSoIJw4kg8y3xg685bplrAoEpBPUAfKF82UDmAYdik5REZ4KE6Yzk3IVgjGliGpWDrNwsjulSySkNoPvKKubKQRgOHz0iay3tPSEkLdyzGu+/SA3OwJRrstku4JCQO65TUOSfnE6JCE+yhIq9BFekcaLSSmZLSpqOKfB4Ok8VyVHvBSfB4W5MvsGSy+g8ngWdZEHNKfJoLs9skrFJiehLHyjW2YAHxADmYlk2Ci0XdLYkJNK0PyhTZ0rK2w0chtvt4sVmtCSoYSCHzFdIfdjKYqAD6wieV2asWBONlBmWI48FATkdDy6wRL4ZtCnwSytqskhRbpmfKGtqsTk4Kgl0nPvZ/Joq1pvO0hRBmrAf3SUhvCGY8raF5cKize12Vcs4VpUg7KBB8jAiw5dsg/jEQcn2i53cxPNlmXU1J5UH1i0pplYwpkthshmqYuA9TVhlWOyWCyS5UsJQwSAPHnHHrJJnnIkDlvzEdL4SvbEgpmgCYnln4RRNXSNSSa6N794el2kd9PJJ94Pq8cnv27DImmWVEtlHYL5vlKUkIIUr4ddo5ffiVzK4SpRUS4BNdRl9tBTV0iSgkrYhQGFM48tQhtdtzzFqSFpUhNASQ2eVCRDG/OEVSwOzBmEmvdAYNnRVat5wTOV2RICiQBUAH1H1iw3Tw72g7xYnIQBcUhPbNMOF2TX6dQKxe7usAQpTsXbCeX3tCZyofjx2JLw4SRL70tywrXKmbdYFXJVkBUatU8wMvGLbPsTJW6ip6vrQv9PKF8ojDzYDmwHzMOwY1k4bF6nI8FNLsolvuiZLGMgkHPcHn9YUR060SgQ0c6vWWETlpTkD9iApLc18CIttWzSz2koNKjUbwxVe2NgnMEMGzhdIsSls2R9K6xb7juWShYJLKTq+pp0gNpOhyjKrFK0qoFJBf767QDb0YKAc+XhFyvZH5pFCcIY/fjCa1WMqSS1GPnFd3JdxbVj+8bnmKs0tQwoQwU6j7QKXAA6xXYtlxSUTLCgTlgBBKUuc00LZ11EIrysGBlB8KnZ8xm3mI04ZKLcTLqPydi7FXpGiUsAAMiTXeJCYxjh5mAbVRbnWNQoHY9RGbce8OnziMSnIA1jLLs1x6J0gDduRjCkJOblozZ7tmL9hLtq9IsV13EEHEshRGWw58zAUQ7qR66LGUpBOW2rPr4N5RaJUgP3aABKh0rtmIhTJCwzDGAW0xAZ/zD1ie5LNOtCJs5IlYEKUhKCMgh3Ib7JhOWFcmrTT3XZKiwKmzPywHwFTPlk0IbxudMxJSsYZgGYoR9RFu4NvqR2E2fMJSoKwqKv0tiGEDU1oNorUq+DbbRPnAESnQiWC1MIL9XcE9YvhRTVxkpc+CjrsJlz0pWw7w6EPmIvF03dKnS8KmC2cU6+lBAV9WYYTRz7oYVPJ8tz0h5dFoSpEoindIB5hkl2+6wvMqZfTfkuRZb7mWU4pSk5VSBUEDJ/vOFlzW1eMYwzEpL86V8cMXi24RLVgGZdx/aKHf8lUuYtABxnAvnUBT00FPKKY7ZqcdjUkOrfZmHddL6AP5bRB/BIwHtELcZEKKfnSkNkSgtCSaFg7bkBx8YSKXLxzGSsLQmuI4gX9kjrD2q5QNTjbkn4GViu9KkOl8JZgrvZEHemWkVLjC/1zFmWgslPdOGjkfINFgsl+YLMplBUwqoxyJoKcneFF23d2hWCkGprqSWf4xXdXZiWNt8FLJMN7n4knSiE4nS+Sqt0OcPLy4Vlgkh0gJUTTQED5jzhHNu6WKpXrk0HcpIOxwZb1cTJMsiYguBpUP9OsK0pW+JLgjU7fRoE7RLZiCbPaGICj3dy9PLMQtWnwdPPgjKFx5+hxZbRizFeVRFXvrhuaZq1pSClRcVD5fHOLIJKkMdCKEVBG438I0tilLkkp7qmocwaHOD/A7Xk5EIXaKuiSUMlqgV+Pzg2wpUoqViUkpAAOlTkeWcHSbAsACegYicwQQQ+oi3zLslpkkJQkPyauQJausW23yav1EVFRop67ZhwlYBzGIMKUpud4JttpT2aq0YkeRpGLVd5IJwpUkBy6mNPvaEs44gXcAAtrodzA9ttlPeVcF1u2zITLAQxYByM3ICiCfGIb6lvJVuAT5GCbtlBEhA1wgnmSAS/m3hAl5KCpawciFDwaM6b3WZJcsq8yyKCcZFNdSPunnAK7ekZVi5T5oRJUtn7oASKkqYABs236RWrv4Ktc80lEPqpkD1+kbYZpS7RaeGMemKZtoxEUZolscjtFoS7YlAP4xb7F+HkoKafagFZFMpClEHJiTsdotkr8P7HKQClHaFnBWSrodol2yVSEcu6sIw+zhLAbNl1jWzTkhzNIATUh2fau250g2elWXhlEUmyl04QxBq9AzGj7mkCNxdsMtsopJFgs06ndLAsaZeWsc8vTiW02G1WiXIXhlqXiwlIUO8kVAIz0joVkuOcQDLTZ0pI94zcXikDCDFav3h4KtAWkjtJZrQlBNCKEkhotKSrkGONPsq1xIZYXNOJgtRlHVKEElw4zyalHi23RLSJKCkBOPFNIGQxl2HQMPCKxeHDlsTN7Zgsu/dLChBZi1DF0/C2SFylImo/MQSGWDRGjA6O8DHKPaL57k6QQuQoSe5KE1akqIBaj0GuocjrEFxcLTLP3RqcRfvJFGpUMafHeltvRAlqThSEu4pyFPgIXzLeQ21eruIE3Gm2dDTRjsVkibIA6pn5mEEhIT3aB8jnlzgGx8NS1LM9aGWpikGmHOrCg0DbQdLt4cA0Jy5nnsc84LTN7xA0+/kfOJDa1aNlJiK8rH2aqUBPkYUSJABVopXqw9aRab7T+WTqxMVSbbUpSVKphcmGUSLS4fgpl+HDPUUci1Ays3FN/jFt4dUmfLK0jsiS5FCynrmMnf0ijTZxmzFKyDlXg/7iGdzX8mQVIWCyxQ7Ky+I9YRkhas5cc35/QRxFeM2coykk9kkkc1EanlHrv4MmzUuEsPH7aLRZLulqPx6/fxi4XXJCUMB+8Z3kcYl4wU2cst3AE3C4Y8jQ+eUJE3XPkFlpOAnqAdwY7xNlywKs8Vu+btSUkgOCDC1nl5NEcSjJSizmgtC0pwpLJjWxzSZiUmoUWOnrEdomYSdgT8YjsFvSleOh2DtGpfZfU+2o3FclwVYlkVlpHPGPSMWmcvCU4lEGlW8g0KU8SIGeJLcnHoYS3hxQpZaWMPP3v2h/wCxxOQ+8LWEAgqZwaawqFrBHgfgYNuW6ZEx+0m4pigwBxIAJpmfaIPQQjIZwaEOD1/u8EKOmWaYVIThAHdFSf8AaK0+ZhnY+GEKS8xc1RPuy0Bq6EmF12pIShqOlPj3RDuTZ5szCEzMCArIFmFXB1Y76QlQiui0I80wM2E2ecjA+GpwzAEkDKhT1MaWnjUJUyEZZqPsjo2cZ4ztIZIllyxS9eVXOfWKha5apSEihzcdYjl8DVDnkdWjioKUSSxJ90UJ5jWGdm4lmqAwqSsfpUG9UxR5XeyDOfWG9hsykNpC7obtTLRZ7YmdoUq1B+R1gmVLUnIt984WWS1AqY9eh5Q/sllSpONVeQ8h1iSz7Y8oV7FvhjK6LwSmWys+VYTW1AVMUpmxfbxLZrKpMxaUkqAd3IaubRieUAkBQUoZgVbqYss0XwyjxSvgHUQxxFkjeJLnvVEqY7e0GBJCaDYqZ84xaLImYljlQ03FYU229Jcv8qapTS0uFdm6WDf7qmvxi0rXCBD8u+yzXxaFzWKE0TVwpCzWmT5Qln41EEJJYgmik+hBHhiiu22/JMmeQlRWgBJGBWEYmYigZwX+ph/dttTP/OS6iThJVXCWFGFBmNYFvo0Rm4LgnvK0tK7vtkpALEMXBdzlllDeSt5ne1GYyJ5eEBLsJUKrP8rJ9c/WMy7ElIAS6W2JHPdvjDIQUS0dX8jhV1Kno7q0gEMCX3B06RzXj245tmWlRrLW4UUqcE5+y1Na6x17h2S0hIJch6+Kv2ihfixZ1rEsIQpQGJSsIJbJnbTOL2KnnlI5omWUhmUCdm5FoEmICikF0gEVOxd38tIsyJRU7JKnyYEnN6MC/PpCm8bMvGpOFQqwBBTozjEOZgPngSlVHX0cOyggLlggqcGruxeodt684OsC3IfKKd+HvFEybLEiakvLACVPRTanmzViy3bau+oGlY5ORPdTO5iScboYX5JSpBTiUmobCSMtyDV/lCviSS8nCl0snMb09rOhDjxfSHloluBQmugctCm+ry9wJUMXtOGdIBJeu0Wi22isoKjiE6zOolT1JLZAOTpA65eGWE8zD5agpSmqkkkeJMKLVWYkD9XzEblKzmSTvsGnyRjKQ4FBSkTCzJSMxk/gPnA67SAsqP6j8Y3m3sClsHi/7Q1cdCOyKbMfLKMS5BLwOZsbJtJbaLAOuXHY5n8MlQDuVt0QiWfmf/WJz33AUPCv31iGVfANhlS3IUFFiP04Q79SojwgVCCfZBJ3ArAa5PUYfTlOUss+Pg3ts1lykKTqrvCoNA0BXndZWc3gy2pmHApaD3FDMECoIf0iazTiJikkUzEIlFLo5eqSWRoVWK7MJFIb2uUEpdxl8oYSbKGchtfCCZd1y5gClF06B82+WcJk65FQjudFHsc9SpreH36xcrBbD2SAQQBtmau/SN5tyIVODMHKUOn9Ls4519IcLs6ZSsCCWSAA+bZQFi9xXZTJN4uEDKvJkKaXWu0VWSFA4civQGuvtdYt9qlFaFJzcEZtCG3pWDLxyz3GAU5PTLkYTmxyx9EwZlPiXBlV9JHdw1BAZ99cqgQmvW6ETF5qClBg3fArs4eo3OQpDUoHaJWA60l05k5N8DrE67PjIcHEAWIGQ5g59IEs821Rp2YIf3sr8j8NO0WcVqAUGJBluWO3eb1i1Xfw2iQGSoqGbZB92ETXbcfZVBVzc1L1rzfSGOCN+K3G5dnKyyqW2LtA5RHkogjs4wpIAc0AqTDxLDLJaihNCw/eDU8PpWcZWcRGwPxhPZLWmYh0lw7OxGRGT5xaSpKJZUogJSCSToAHJ9IDGY+SmcUWv+HXLSllKxYxoQGILh8i5EJr14lK09n2aHNO8MbDoaRXLwvZc+0zZoV3VKcck6J6gN4xJY5avaUC51O3SF5YyhG/k9P6Xp9Nkk4yi2138B1zyxLXLI39MvpFst12usKQQFD16xXbKgKSWPeDEef7CH16X2mXQd5ZAptTM7dIwSVsdqsc8mpcYL/QVYuJEIOGb3Vb5g+MIeL72lzU4UTA5JcgOQlq+JDjxhfPtJqol1HX6NkISguSs+yKDmauflDYRrk0S9Li0oylyysKpQUIJbppAE6dhWCatXxi6Wy6hMSSlgr4tuNDFCvEnGQQxBYjnGpNS6PO6zRZNJKpcrwwZanjSNo1eGUc4w8Zh3YbMhcoKmMNHZqUAj3+HIYlOFVDn06xTerovsdWWxU7AlBDlwA38sXvhGy/kYlgOpRPgKD1xecUezofswKlgw5kNHTLJZsCUpQKJAG0WPRerZnGCxp9mbwu0LSUkkoUKtn9/SEKuHXXLdwQnvUPxi3yQrJs9Hyglvt4pOO48/DJt7RTLVw6omiy33vBtmswQGOQBA8desWC0KSlBUspAAqTQNFHt98yFEiUspUS1XCetYRLDJ+TVjyNq1EYSblnWgNKmCWkKDzC7gCpwga0FXDQ4tt2plJShCsSkMpWMkqUFOMT6h36NAlyKUiVgXiwKDhQzrWrZHbkRAX8IBNZRUp/ZUQUuNmfMFxzeGSThHgUpRyS/Id2SYFDuhOIFiFOT6ac4MKC5OEFtDUvukjSEC+0kLxBHaFYwpAVhZi5q1aE05HaH1hvpAwg4krVQ4qgHYqFIot77KSjFP8AEAk2halKxS0hmwk5nd6RhVoWPccbpL+haGtpUC4DAcoGwiHwjXZkyST6K/OvRS5mBPcALEtV9egHnBs2dYpNJ05S1EOWLAedR4xPaLnC19ohWCZvmD1G/OBbTw2ZiwtcqWpQL4kqFSN0rFYU4u7Y2Eo1SCJs+winaKlE5El9M+kK7ZNSUhWLtJDqYP7QTmT4syX2fkbN4dcACSAx1msAKUYaUif/AAVyDNUCBkhIZI+Z0ibXX4qmFyj/AMgiVKFAzDSAOOr6KLEZY7yppCANxmqugYesC3xxhJkEpB7Rf6UmgbdWQik3hxLOtcxjhZIJSkUAPX3vdqYdKaSHaDA55Y30R3YKkqZwrCGoHGfll4Q3ekV+7FYCQXBDqI5sf2h0leumfnCc7e+me59M2PDwqbu/ns0XNZQwljQ88yH9Kxr27qJKsROZy/vEKJrzVOMkpAPVy33vEkycB3VAjrXyIhBrw4Yqcp1ywS97YQMKc1U6DWFCJ6isJxYUg9R1IMNr5m9kgK0NGAatG+cJ1FS1DAHoFEbvRo6WGMVhbZ5X1LLllr1GLfFFhsdpySWBZwxcEDUc+UVTjOwgLTMA9pweoAb5w2KQlISgMPbl8lAVTGL+miZZ0zMIUygSDkNCD0eMu3bJNG/Uz/UaaUJdrlFFWY2nWZScwQ9R0g61WeSwKVKBPus4G7nNomF7Hs8AANCHJ00p0h5476JQcNmSCNvif2iK9jhCUilHMF2iYUJlpTqwqNKaeMCW+ejEUrS7DNJbTYxngOn0dT4X4eUlUuYvIIBSM+8rL0r5RcZajjI0pryy9IVXPPARKJOctDczhH23KGgX6/ecaSZs0s0t0guXNjW8L1RJQ69fZSKqUdgPnAduvhElGLy5nYRSJ17KmqK1OVEsNaaJG0UlKjbodC9RK5cRDL1vSZaD3yEywXwp+69edGhNa7IlQr3U7DPwEGdpRvE/SIlT3L1ZIry2A589oTbPVww48cdkVweu+0TZCklK1gCgQolSW2IfxoaQ3VxWvu9pKDAh1JO9KAu/nC1bKFcqDx5QrqSlP+4nwCmEWUmZMvp+HI7cTpKJ8i0yVntAG1JwlBajg1GvWOfW2ThmPLmd4ZLQa9C1Dt4RGbAsrJT1qGDjlBNmAUMsJ1HSI5CNP6asUnzw/ovHDV5KnWdKl+2O6rYkZEciGhphik3PaewWFgsg+2NG3GxGcXsCHRdnnPUdG9NlpdPk0CY27QwrvnieRZqLU69EJqrxGnj5RQb944nTgQk9jL1APebmr6UgSmomOGGU/wBi83vxdJkOkqxLHuJqR1OQ8YoF/wDHE2aC6hLl7J16qzPQRVp15uGRX/ccvD9UYXYQJalrONVM8gC2Q+cJc5SNkcMcatcs1NvVNLIokA94jTkPnD25FJTKcOS5xE5kuz9GbziuXdZVTFHCXGsW+y2MJRQh9X1fSsDIlFUjveiY5zye41wRKvBJm4cu6QVAZVSz75QbZ3UnPfpn/aK/bZJSsLT7OSq8jXmNoeSZYCQ2ZDD75Zwua6aO5pVuzTk1TTr914Molkgkb67CkTOlKcSs+cbBgOQELJxXNOyd4odLwKuIrwxJwvmoffwiXh6QvHiLMkMTuTpEF8WEdohKTRQA8X0h1d8vs04S9CdCc/jGrcoYvtnm44J6n1FzapRr+QHbB3lIBArjllie97wEa2ojsZikeypOJtlAsoZaisMLWhRSVMxSQpIq9N2gO0ABE0D2VyzMTVxVBcecBNyjY3UYljnKPin/AJ/QpSkpb3n2NfV40Qmvp5/3jYxJZU99P/IfGGvo8X5GN4TB20sHIB/X+0KrYvEtR3Jgm8pmKarlT0gNQisI0STtnZ7rmAypb5CWinMpAhrYUt3QokbHL0/aK5d9EIrTAj/rDyxTsmhhUjva4VzVYiokswaoA2AzHrCX/Bpks5A16UroW0+Ji7ylwSFOK6/CKuKZtwa7LhVJ8HNFyVpSAQXoK08P3jKZjBn56a/Fo6DOs8og90U2p8GeBbRw5IVpnqw18IpsOlD1j/vEpCbYAMwfX4RvZJiRni6tTwb5xZp3B/8Aprbl+yv6oX2nhyekUBU2xI+ANYG034/U8EvNfuBotXMHn9RVo1nTPeAr8tniKdY1p9pJfVyT8EloCn2vCDUeBPwKYpRvjqISXDX/AKGWy04JaiDmD5n4VaPXtxvPmNLlPJQzULrIGpVo42bxilXrfJPcSXO1SA2bxCbQucxWoYQGwpoKb6mLK0uGef8AU8+PNkSXNB0+8BiIQMatS7h9ydYilysRdZxEaZJHhr4xqwApTaJJWZhDMSBZphopLylDcN6CFik5h8/rB6ZxKSE1ZnG4oG9YdsbjZXHUm4ok4aoGIYEHxJIJPon1hxMWQPZCg7Vz6kwHZJwUkEJKW7pArSlU76ecGTFpAopRPR/MNCZu2e40MI48CimLrTMWpwwShGgclRIoKwTd1tSwxHJLffhAU29k4moRVyKV0jadLTRQoKvSnjBkujPhmvck4St3yHT71xFkgkchE3aksEoLAe93R5QGq3rSHoU8g3pqIym8llgEh92+ULOjHKjN9oCEIUAO0Ch8/oIY2a0u5Ytu33SBJCC5KxicDNjWrjpEoW5bCKVb6cxF3JNJC8OJrJLJ4f8AMNUoEZuDz0MI7bOSJRJL4UzUeJIA+cGWmYUDEkAg5j5mKve1pJdmwlastwE/UxfFzaOf6tlWKKk/tCoiPILFxpG2cYwxpPCWarU5fUxGoRIqNF5QSF1sV9rCUhk0AGug6w1svEkwe6jyV/VHo9BAMkcWzad2X5K/qjZXFk39KPJX9Uej0Qh6bxZNDEJl66K/qiSXxfNwDuS9slf1R6PQCEknjGd+mX5K/qiVfG04e7L8lf1xmPQQmP8A+smKHelyVf8AJKj/APqK3xLxKrBMaVKThQ4YKzOrFRGsej0QKddFDsa8KXYEnMlz84sdulIVZgvs0pWlNFpxAlhrVj5RiPRQJX0W1RSDT78YmTb1ZMG8c9849Hoq0OTAxai+nr9YMstqLEUYs+fPnHo9Dn/ADA6yje77xUEZJrnnz5x5d5qNC2ZGtW8Y9Hoxy7PT4sk/airK/NtJxGgqT8TDK7LwUUqSQCPH6x6PRpyr8EcTQzks8qYQu2qAYAMBz36xLZLeoJJYOczX6x6PRko9FHLO+xgi8lNkn1+sQWu2E1YAjIhx84zHoFGh5p/JBJvmZkWIO4hJeK2lpYCqlE55mPR6G40cj1HJKUeX4YrM4x4WgiMR6HnmUb9uSMhGhm9I9HoJ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data:image/jpeg;base64,/9j/4AAQSkZJRgABAQAAAQABAAD/2wCEAAkGBhQSERUUExQWFRQVGBcXGBgYGBoWGhwXGBcVGBwYGxoYHCcfFxojGRUUHy8gIycpLCwsFR4xNTAqNSYrLCkBCQoKDgwOGg8PGiwkHyQsLCksLSwpLCwpKSksKSwpLCwsKSksLCwsKSksLCwpLCksKSwsKSwsLCkpLCwpKSwsLP/AABEIALQA8AMBIgACEQEDEQH/xAAcAAACAgMBAQAAAAAAAAAAAAAEBQMGAQIHAAj/xABAEAABAgMGAwUGBAQGAwEBAAABAhEAAyEEBRIxQVEGYXETIoGRoTJCscHR8AcjUuEUgtLxFTNTYnKyQ5KTwhb/xAAaAQACAwEBAAAAAAAAAAAAAAABAwACBAUG/8QALREAAgIBBAEEAQIGAwAAAAAAAAECEQMEEiExQQUTUWEiFHEyscHR8PFCUpH/2gAMAwEAAhEDEQA/AOkXVd0rsJTSZJPZy3/LRqhPKsFf4TJKf8mV/wDNH0gS6l/kSmz7OX/0TB1mXmOsU8kIJN0yWLSpXjLR9IzOu6SwBlSgoj/TR/TE0tcD2pBVV2A+/KA+woEttmlBLdjJpr2afpAUyySSU/lS/wD0RntlEtvm5Pk331iJcwBKWL+EFEZi12CS/wDlS8v0J+kc5v8AsSBNUyEj+UD5R0q2CqeY+Qjn/FMtppis7KsrdokJb2U+Q+kRdglx3U+Q+kEzxSICcoryA2TIS/sp8h9I6F+Ftilq7fFLlluyzQk/6j5jmI59Lzi/fhnPZU//AIoPkT9YNMKOgzLqk1/Jlf8AzR/TEEyyyCCOxlA6fly9PCCha0kHfCfSE9tvJKE4mJzoKl9gIYEMtN1ScP8AlSsh/wCNH0gZd1yW/wAqVl/po+kSWkODhJHd31gGy24FNFYhk7vUaE7xEyHI+JpCRPmslIGNeg/UeUJ5kkOKDyH0hrf9qSqfMYj21/8AYwsmTg+eWcVK0HXGlCbRLJSkgLS4YVr0jpVjnyJy5n5UsPkyEsK001jlVltqUrSp6AgxYLiv1AmAqmoSku4U70OVBBolof3vd0kYhgTSvsgb0y6ViBdhlJsqyEJqFkd1L5HlGL/4ms7qaYCTsCfNhSFFu4ukfw6kJUSSCPZOZg7SWimTJYfIZ7ftFr/DqzJNoJKEqwoUWKQdUjUc4p6rYl4f8G8TJs01SyDVJTSvvJL1/wCMSiNnXJkuUUt2MsFx/wCNORPTpFX4xQhKCMCN6ISKMdhC21/iIitFM1GDF/PLwit8QcZidRKCBhAqdYtTRVSsRSpQKgGGdKb+EfQd12Wz9lJHZSxQGqEHTducfPNjtjLQSAwUCXoKHfSOizeOpaFJCJssywls1EjQBgK0aAuw0MPxAVJEleBCAWaiUipVyEcimpG0POJuJe1UyFYkkB6EVd9eVPExXDNJeCyI+lhxJKs0qQJhbFLl0CXPsJqQNNIdJnGYjtEpOAhwRRwfWOFJ4mtKkpBnzWCUgDGoAAAUoYIlX5MIrMWeqifiYd7SoQ9R9HarNN3IHMkD4wJb789pOKUln9qdLDsAdDqSw6GOO2m8lKzUT4wCZsT2fsH6h/B1a9eIJATh7aWpQOinhNZOKZPZtOmYVglghBWG07zhtNIoIXGqpkH2kD35eDpFo/EGzECkxRSAKJArvVQikXpxH2qnIL/Jz8oUqVECjA9qLJ7siabb1HptEM21lQZmiNUwRH2gge1FFlORKi0qAoYc8PcXTbLjCMJC2fElzR8q0zhD2samZyPmIChFeANyZdh+JdryCkADaWh/MgmBZ3G9qFUzik7gJB8KUiponnb4wSiYCHLa6bdYYkir3fI4ncaWtT4p8wvmcVTAZv8AmgECYsPU95We+ecBTFJGp120AV8IHtJ2J84DpESbZFMLkkxEqMKERkQtjjaMiZziMtGijSkAtQQqY/PzMRTFNv8ACMqmn78YimKiESMY42TObSI1yyRQtGZdlWqqQSPvWAWolM5/sxFMPjBEm7CfeSDsSxHWBkEYmL7ZxLIkYMyNUzA9QfvrDORc+MsMT9UmJDw4QT3i/QH4KgBEsyYAfsxqJogq1WBILGYB1BiD+GT/AKiT5xAoskmaGAfQachEibSBv6CB5Y7o6D4CNmjWYWkFpnk+6fOMkq2A8fGA5s0pQuuQevjGO3JWK+1L+Q+UHd8g2BhSrJ0ijiNc27+b5QDImE9kf+Q9DHpJonktQ9TA3FtpKS+pjXAI3wxiBdkNWjUxsYwRFWXRpGHjJMRDEP0nqID4CjdUbsTkCe8rKuaY0/xYozloPQGDJHFYGcsjof2hbmM2MHNmW1UK00P6APlEMyWWcj7YQfeV+KIBQ6QRlrl6QLZ7BOmyu4lagC5IDtFHkGLD8ga4jJhtYphSrspoyFCoMelYMVZJZ91P30ibirjTK+J6Bmh/5j9Ill3hI1lHzeGMyy2Ye0oJ6KhbbU2Vu6uYTySCPNTQLDQYLdZz7hHh+8ZP8MrLPxEIxN2y0fOJZSC7n1iNhUbdBtmWO1phCUghIVkd67xmdeiqsksDUxDJqoV5DlDwSGSUtQu55wtzo0+1yJLVJlAY0rWpRzCks3J3gGYQ2TZQTa5DKDl3LgchvtANoU8XTsS1QddC2USXLCn1hja5oKFOCQ21eh6xBdNnxS3Zt1P6HaClWLCCpRzYOflvArkHFFYwViWWgAMczBtotBSe4zdPt4GkqzKg7/biLEpjuzlQASsMoAZ6ikSoIJw4kg8y3xg685bplrAoEpBPUAfKF82UDmAYdik5REZ4KE6Yzk3IVgjGliGpWDrNwsjulSySkNoPvKKubKQRgOHz0iay3tPSEkLdyzGu+/SA3OwJRrstku4JCQO65TUOSfnE6JCE+yhIq9BFekcaLSSmZLSpqOKfB4Ok8VyVHvBSfB4W5MvsGSy+g8ngWdZEHNKfJoLs9skrFJiehLHyjW2YAHxADmYlk2Ci0XdLYkJNK0PyhTZ0rK2w0chtvt4sVmtCSoYSCHzFdIfdjKYqAD6wieV2asWBONlBmWI48FATkdDy6wRL4ZtCnwSytqskhRbpmfKGtqsTk4Kgl0nPvZ/Joq1pvO0hRBmrAf3SUhvCGY8raF5cKize12Vcs4VpUg7KBB8jAiw5dsg/jEQcn2i53cxPNlmXU1J5UH1i0pplYwpkthshmqYuA9TVhlWOyWCyS5UsJQwSAPHnHHrJJnnIkDlvzEdL4SvbEgpmgCYnln4RRNXSNSSa6N794el2kd9PJJ94Pq8cnv27DImmWVEtlHYL5vlKUkIIUr4ddo5ffiVzK4SpRUS4BNdRl9tBTV0iSgkrYhQGFM48tQhtdtzzFqSFpUhNASQ2eVCRDG/OEVSwOzBmEmvdAYNnRVat5wTOV2RICiQBUAH1H1iw3Tw72g7xYnIQBcUhPbNMOF2TX6dQKxe7usAQpTsXbCeX3tCZyofjx2JLw4SRL70tywrXKmbdYFXJVkBUatU8wMvGLbPsTJW6ip6vrQv9PKF8ojDzYDmwHzMOwY1k4bF6nI8FNLsolvuiZLGMgkHPcHn9YUR060SgQ0c6vWWETlpTkD9iApLc18CIttWzSz2koNKjUbwxVe2NgnMEMGzhdIsSls2R9K6xb7juWShYJLKTq+pp0gNpOhyjKrFK0qoFJBf767QDb0YKAc+XhFyvZH5pFCcIY/fjCa1WMqSS1GPnFd3JdxbVj+8bnmKs0tQwoQwU6j7QKXAA6xXYtlxSUTLCgTlgBBKUuc00LZ11EIrysGBlB8KnZ8xm3mI04ZKLcTLqPydi7FXpGiUsAAMiTXeJCYxjh5mAbVRbnWNQoHY9RGbce8OnziMSnIA1jLLs1x6J0gDduRjCkJOblozZ7tmL9hLtq9IsV13EEHEshRGWw58zAUQ7qR66LGUpBOW2rPr4N5RaJUgP3aABKh0rtmIhTJCwzDGAW0xAZ/zD1ie5LNOtCJs5IlYEKUhKCMgh3Ib7JhOWFcmrTT3XZKiwKmzPywHwFTPlk0IbxudMxJSsYZgGYoR9RFu4NvqR2E2fMJSoKwqKv0tiGEDU1oNorUq+DbbRPnAESnQiWC1MIL9XcE9YvhRTVxkpc+CjrsJlz0pWw7w6EPmIvF03dKnS8KmC2cU6+lBAV9WYYTRz7oYVPJ8tz0h5dFoSpEoindIB5hkl2+6wvMqZfTfkuRZb7mWU4pSk5VSBUEDJ/vOFlzW1eMYwzEpL86V8cMXi24RLVgGZdx/aKHf8lUuYtABxnAvnUBT00FPKKY7ZqcdjUkOrfZmHddL6AP5bRB/BIwHtELcZEKKfnSkNkSgtCSaFg7bkBx8YSKXLxzGSsLQmuI4gX9kjrD2q5QNTjbkn4GViu9KkOl8JZgrvZEHemWkVLjC/1zFmWgslPdOGjkfINFgsl+YLMplBUwqoxyJoKcneFF23d2hWCkGprqSWf4xXdXZiWNt8FLJMN7n4knSiE4nS+Sqt0OcPLy4Vlgkh0gJUTTQED5jzhHNu6WKpXrk0HcpIOxwZb1cTJMsiYguBpUP9OsK0pW+JLgjU7fRoE7RLZiCbPaGICj3dy9PLMQtWnwdPPgjKFx5+hxZbRizFeVRFXvrhuaZq1pSClRcVD5fHOLIJKkMdCKEVBG438I0tilLkkp7qmocwaHOD/A7Xk5EIXaKuiSUMlqgV+Pzg2wpUoqViUkpAAOlTkeWcHSbAsACegYicwQQQ+oi3zLslpkkJQkPyauQJausW23yav1EVFRop67ZhwlYBzGIMKUpud4JttpT2aq0YkeRpGLVd5IJwpUkBy6mNPvaEs44gXcAAtrodzA9ttlPeVcF1u2zITLAQxYByM3ICiCfGIb6lvJVuAT5GCbtlBEhA1wgnmSAS/m3hAl5KCpawciFDwaM6b3WZJcsq8yyKCcZFNdSPunnAK7ekZVi5T5oRJUtn7oASKkqYABs236RWrv4Ktc80lEPqpkD1+kbYZpS7RaeGMemKZtoxEUZolscjtFoS7YlAP4xb7F+HkoKafagFZFMpClEHJiTsdotkr8P7HKQClHaFnBWSrodol2yVSEcu6sIw+zhLAbNl1jWzTkhzNIATUh2fau250g2elWXhlEUmyl04QxBq9AzGj7mkCNxdsMtsopJFgs06ndLAsaZeWsc8vTiW02G1WiXIXhlqXiwlIUO8kVAIz0joVkuOcQDLTZ0pI94zcXikDCDFav3h4KtAWkjtJZrQlBNCKEkhotKSrkGONPsq1xIZYXNOJgtRlHVKEElw4zyalHi23RLSJKCkBOPFNIGQxl2HQMPCKxeHDlsTN7Zgsu/dLChBZi1DF0/C2SFylImo/MQSGWDRGjA6O8DHKPaL57k6QQuQoSe5KE1akqIBaj0GuocjrEFxcLTLP3RqcRfvJFGpUMafHeltvRAlqThSEu4pyFPgIXzLeQ21eruIE3Gm2dDTRjsVkibIA6pn5mEEhIT3aB8jnlzgGx8NS1LM9aGWpikGmHOrCg0DbQdLt4cA0Jy5nnsc84LTN7xA0+/kfOJDa1aNlJiK8rH2aqUBPkYUSJABVopXqw9aRab7T+WTqxMVSbbUpSVKphcmGUSLS4fgpl+HDPUUci1Ays3FN/jFt4dUmfLK0jsiS5FCynrmMnf0ijTZxmzFKyDlXg/7iGdzX8mQVIWCyxQ7Ky+I9YRkhas5cc35/QRxFeM2coykk9kkkc1EanlHrv4MmzUuEsPH7aLRZLulqPx6/fxi4XXJCUMB+8Z3kcYl4wU2cst3AE3C4Y8jQ+eUJE3XPkFlpOAnqAdwY7xNlywKs8Vu+btSUkgOCDC1nl5NEcSjJSizmgtC0pwpLJjWxzSZiUmoUWOnrEdomYSdgT8YjsFvSleOh2DtGpfZfU+2o3FclwVYlkVlpHPGPSMWmcvCU4lEGlW8g0KU8SIGeJLcnHoYS3hxQpZaWMPP3v2h/wCxxOQ+8LWEAgqZwaawqFrBHgfgYNuW6ZEx+0m4pigwBxIAJpmfaIPQQjIZwaEOD1/u8EKOmWaYVIThAHdFSf8AaK0+ZhnY+GEKS8xc1RPuy0Bq6EmF12pIShqOlPj3RDuTZ5szCEzMCArIFmFXB1Y76QlQiui0I80wM2E2ecjA+GpwzAEkDKhT1MaWnjUJUyEZZqPsjo2cZ4ztIZIllyxS9eVXOfWKha5apSEihzcdYjl8DVDnkdWjioKUSSxJ90UJ5jWGdm4lmqAwqSsfpUG9UxR5XeyDOfWG9hsykNpC7obtTLRZ7YmdoUq1B+R1gmVLUnIt984WWS1AqY9eh5Q/sllSpONVeQ8h1iSz7Y8oV7FvhjK6LwSmWys+VYTW1AVMUpmxfbxLZrKpMxaUkqAd3IaubRieUAkBQUoZgVbqYss0XwyjxSvgHUQxxFkjeJLnvVEqY7e0GBJCaDYqZ84xaLImYljlQ03FYU229Jcv8qapTS0uFdm6WDf7qmvxi0rXCBD8u+yzXxaFzWKE0TVwpCzWmT5Qln41EEJJYgmik+hBHhiiu22/JMmeQlRWgBJGBWEYmYigZwX+ph/dttTP/OS6iThJVXCWFGFBmNYFvo0Rm4LgnvK0tK7vtkpALEMXBdzlllDeSt5ne1GYyJ5eEBLsJUKrP8rJ9c/WMy7ElIAS6W2JHPdvjDIQUS0dX8jhV1Kno7q0gEMCX3B06RzXj245tmWlRrLW4UUqcE5+y1Na6x17h2S0hIJch6+Kv2ihfixZ1rEsIQpQGJSsIJbJnbTOL2KnnlI5omWUhmUCdm5FoEmICikF0gEVOxd38tIsyJRU7JKnyYEnN6MC/PpCm8bMvGpOFQqwBBTozjEOZgPngSlVHX0cOyggLlggqcGruxeodt684OsC3IfKKd+HvFEybLEiakvLACVPRTanmzViy3bau+oGlY5ORPdTO5iScboYX5JSpBTiUmobCSMtyDV/lCviSS8nCl0snMb09rOhDjxfSHloluBQmugctCm+ry9wJUMXtOGdIBJeu0Wi22isoKjiE6zOolT1JLZAOTpA65eGWE8zD5agpSmqkkkeJMKLVWYkD9XzEblKzmSTvsGnyRjKQ4FBSkTCzJSMxk/gPnA67SAsqP6j8Y3m3sClsHi/7Q1cdCOyKbMfLKMS5BLwOZsbJtJbaLAOuXHY5n8MlQDuVt0QiWfmf/WJz33AUPCv31iGVfANhlS3IUFFiP04Q79SojwgVCCfZBJ3ArAa5PUYfTlOUss+Pg3ts1lykKTqrvCoNA0BXndZWc3gy2pmHApaD3FDMECoIf0iazTiJikkUzEIlFLo5eqSWRoVWK7MJFIb2uUEpdxl8oYSbKGchtfCCZd1y5gClF06B82+WcJk65FQjudFHsc9SpreH36xcrBbD2SAQQBtmau/SN5tyIVODMHKUOn9Ls4519IcLs6ZSsCCWSAA+bZQFi9xXZTJN4uEDKvJkKaXWu0VWSFA4civQGuvtdYt9qlFaFJzcEZtCG3pWDLxyz3GAU5PTLkYTmxyx9EwZlPiXBlV9JHdw1BAZ99cqgQmvW6ETF5qClBg3fArs4eo3OQpDUoHaJWA60l05k5N8DrE67PjIcHEAWIGQ5g59IEs821Rp2YIf3sr8j8NO0WcVqAUGJBluWO3eb1i1Xfw2iQGSoqGbZB92ETXbcfZVBVzc1L1rzfSGOCN+K3G5dnKyyqW2LtA5RHkogjs4wpIAc0AqTDxLDLJaihNCw/eDU8PpWcZWcRGwPxhPZLWmYh0lw7OxGRGT5xaSpKJZUogJSCSToAHJ9IDGY+SmcUWv+HXLSllKxYxoQGILh8i5EJr14lK09n2aHNO8MbDoaRXLwvZc+0zZoV3VKcck6J6gN4xJY5avaUC51O3SF5YyhG/k9P6Xp9Nkk4yi2138B1zyxLXLI39MvpFst12usKQQFD16xXbKgKSWPeDEef7CH16X2mXQd5ZAptTM7dIwSVsdqsc8mpcYL/QVYuJEIOGb3Vb5g+MIeL72lzU4UTA5JcgOQlq+JDjxhfPtJqol1HX6NkISguSs+yKDmauflDYRrk0S9Li0oylyysKpQUIJbppAE6dhWCatXxi6Wy6hMSSlgr4tuNDFCvEnGQQxBYjnGpNS6PO6zRZNJKpcrwwZanjSNo1eGUc4w8Zh3YbMhcoKmMNHZqUAj3+HIYlOFVDn06xTerovsdWWxU7AlBDlwA38sXvhGy/kYlgOpRPgKD1xecUezofswKlgw5kNHTLJZsCUpQKJAG0WPRerZnGCxp9mbwu0LSUkkoUKtn9/SEKuHXXLdwQnvUPxi3yQrJs9Hyglvt4pOO48/DJt7RTLVw6omiy33vBtmswQGOQBA8desWC0KSlBUspAAqTQNFHt98yFEiUspUS1XCetYRLDJ+TVjyNq1EYSblnWgNKmCWkKDzC7gCpwga0FXDQ4tt2plJShCsSkMpWMkqUFOMT6h36NAlyKUiVgXiwKDhQzrWrZHbkRAX8IBNZRUp/ZUQUuNmfMFxzeGSThHgUpRyS/Id2SYFDuhOIFiFOT6ac4MKC5OEFtDUvukjSEC+0kLxBHaFYwpAVhZi5q1aE05HaH1hvpAwg4krVQ4qgHYqFIot77KSjFP8AEAk2halKxS0hmwk5nd6RhVoWPccbpL+haGtpUC4DAcoGwiHwjXZkyST6K/OvRS5mBPcALEtV9egHnBs2dYpNJ05S1EOWLAedR4xPaLnC19ohWCZvmD1G/OBbTw2ZiwtcqWpQL4kqFSN0rFYU4u7Y2Eo1SCJs+winaKlE5El9M+kK7ZNSUhWLtJDqYP7QTmT4syX2fkbN4dcACSAx1msAKUYaUif/AAVyDNUCBkhIZI+Z0ibXX4qmFyj/AMgiVKFAzDSAOOr6KLEZY7yppCANxmqugYesC3xxhJkEpB7Rf6UmgbdWQik3hxLOtcxjhZIJSkUAPX3vdqYdKaSHaDA55Y30R3YKkqZwrCGoHGfll4Q3ekV+7FYCQXBDqI5sf2h0leumfnCc7e+me59M2PDwqbu/ns0XNZQwljQ88yH9Kxr27qJKsROZy/vEKJrzVOMkpAPVy33vEkycB3VAjrXyIhBrw4Yqcp1ywS97YQMKc1U6DWFCJ6isJxYUg9R1IMNr5m9kgK0NGAatG+cJ1FS1DAHoFEbvRo6WGMVhbZ5X1LLllr1GLfFFhsdpySWBZwxcEDUc+UVTjOwgLTMA9pweoAb5w2KQlISgMPbl8lAVTGL+miZZ0zMIUygSDkNCD0eMu3bJNG/Uz/UaaUJdrlFFWY2nWZScwQ9R0g61WeSwKVKBPus4G7nNomF7Hs8AANCHJ00p0h5476JQcNmSCNvif2iK9jhCUilHMF2iYUJlpTqwqNKaeMCW+ejEUrS7DNJbTYxngOn0dT4X4eUlUuYvIIBSM+8rL0r5RcZajjI0pryy9IVXPPARKJOctDczhH23KGgX6/ecaSZs0s0t0guXNjW8L1RJQ69fZSKqUdgPnAduvhElGLy5nYRSJ17KmqK1OVEsNaaJG0UlKjbodC9RK5cRDL1vSZaD3yEywXwp+69edGhNa7IlQr3U7DPwEGdpRvE/SIlT3L1ZIry2A589oTbPVww48cdkVweu+0TZCklK1gCgQolSW2IfxoaQ3VxWvu9pKDAh1JO9KAu/nC1bKFcqDx5QrqSlP+4nwCmEWUmZMvp+HI7cTpKJ8i0yVntAG1JwlBajg1GvWOfW2ThmPLmd4ZLQa9C1Dt4RGbAsrJT1qGDjlBNmAUMsJ1HSI5CNP6asUnzw/ovHDV5KnWdKl+2O6rYkZEciGhphik3PaewWFgsg+2NG3GxGcXsCHRdnnPUdG9NlpdPk0CY27QwrvnieRZqLU69EJqrxGnj5RQb944nTgQk9jL1APebmr6UgSmomOGGU/wBi83vxdJkOkqxLHuJqR1OQ8YoF/wDHE2aC6hLl7J16qzPQRVp15uGRX/ccvD9UYXYQJalrONVM8gC2Q+cJc5SNkcMcatcs1NvVNLIokA94jTkPnD25FJTKcOS5xE5kuz9GbziuXdZVTFHCXGsW+y2MJRQh9X1fSsDIlFUjveiY5zye41wRKvBJm4cu6QVAZVSz75QbZ3UnPfpn/aK/bZJSsLT7OSq8jXmNoeSZYCQ2ZDD75Zwua6aO5pVuzTk1TTr914Molkgkb67CkTOlKcSs+cbBgOQELJxXNOyd4odLwKuIrwxJwvmoffwiXh6QvHiLMkMTuTpEF8WEdohKTRQA8X0h1d8vs04S9CdCc/jGrcoYvtnm44J6n1FzapRr+QHbB3lIBArjllie97wEa2ojsZikeypOJtlAsoZaisMLWhRSVMxSQpIq9N2gO0ABE0D2VyzMTVxVBcecBNyjY3UYljnKPin/AJ/QpSkpb3n2NfV40Qmvp5/3jYxJZU99P/IfGGvo8X5GN4TB20sHIB/X+0KrYvEtR3Jgm8pmKarlT0gNQisI0STtnZ7rmAypb5CWinMpAhrYUt3QokbHL0/aK5d9EIrTAj/rDyxTsmhhUjva4VzVYiokswaoA2AzHrCX/Bpks5A16UroW0+Ji7ylwSFOK6/CKuKZtwa7LhVJ8HNFyVpSAQXoK08P3jKZjBn56a/Fo6DOs8og90U2p8GeBbRw5IVpnqw18IpsOlD1j/vEpCbYAMwfX4RvZJiRni6tTwb5xZp3B/8Aprbl+yv6oX2nhyekUBU2xI+ANYG034/U8EvNfuBotXMHn9RVo1nTPeAr8tniKdY1p9pJfVyT8EloCn2vCDUeBPwKYpRvjqISXDX/AKGWy04JaiDmD5n4VaPXtxvPmNLlPJQzULrIGpVo42bxilXrfJPcSXO1SA2bxCbQucxWoYQGwpoKb6mLK0uGef8AU8+PNkSXNB0+8BiIQMatS7h9ydYilysRdZxEaZJHhr4xqwApTaJJWZhDMSBZphopLylDcN6CFik5h8/rB6ZxKSE1ZnG4oG9YdsbjZXHUm4ok4aoGIYEHxJIJPon1hxMWQPZCg7Vz6kwHZJwUkEJKW7pArSlU76ecGTFpAopRPR/MNCZu2e40MI48CimLrTMWpwwShGgclRIoKwTd1tSwxHJLffhAU29k4moRVyKV0jadLTRQoKvSnjBkujPhmvck4St3yHT71xFkgkchE3aksEoLAe93R5QGq3rSHoU8g3pqIym8llgEh92+ULOjHKjN9oCEIUAO0Ch8/oIY2a0u5Ytu33SBJCC5KxicDNjWrjpEoW5bCKVb6cxF3JNJC8OJrJLJ4f8AMNUoEZuDz0MI7bOSJRJL4UzUeJIA+cGWmYUDEkAg5j5mKve1pJdmwlastwE/UxfFzaOf6tlWKKk/tCoiPILFxpG2cYwxpPCWarU5fUxGoRIqNF5QSF1sV9rCUhk0AGug6w1svEkwe6jyV/VHo9BAMkcWzad2X5K/qjZXFk39KPJX9Uej0Qh6bxZNDEJl66K/qiSXxfNwDuS9slf1R6PQCEknjGd+mX5K/qiVfG04e7L8lf1xmPQQmP8A+smKHelyVf8AJKj/APqK3xLxKrBMaVKThQ4YKzOrFRGsej0QKddFDsa8KXYEnMlz84sdulIVZgvs0pWlNFpxAlhrVj5RiPRQJX0W1RSDT78YmTb1ZMG8c9849Hoq0OTAxai+nr9YMstqLEUYs+fPnHo9Dn/ADA6yje77xUEZJrnnz5x5d5qNC2ZGtW8Y9Hoxy7PT4sk/airK/NtJxGgqT8TDK7LwUUqSQCPH6x6PRpyr8EcTQzks8qYQu2qAYAMBz36xLZLeoJJYOczX6x6PRko9FHLO+xgi8lNkn1+sQWu2E1YAjIhx84zHoFGh5p/JBJvmZkWIO4hJeK2lpYCqlE55mPR6G40cj1HJKUeX4YrM4x4WgiMR6HnmUb9uSMhGhm9I9HoJ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8" name="AutoShape 14" descr="data:image/jpeg;base64,/9j/4AAQSkZJRgABAQAAAQABAAD/2wCEAAkGBhQSERUUExQWFRQVGBcXGBgYGBoWGhwXGBcVGBwYGxoYHCcfFxojGRUUHy8gIycpLCwsFR4xNTAqNSYrLCkBCQoKDgwOGg8PGiwkHyQsLCksLSwpLCwpKSksKSwpLCwsKSksLCwsKSksLCwpLCksKSwsKSwsLCkpLCwpKSwsLP/AABEIALQA8AMBIgACEQEDEQH/xAAcAAACAgMBAQAAAAAAAAAAAAAEBQMGAQIHAAj/xABAEAABAgMGAwUGBAQGAwEBAAABAhEAAyEEBRIxQVEGYXETIoGRoTJCscHR8AcjUuEUgtLxFTNTYnKyQ5KTwhb/xAAaAQACAwEBAAAAAAAAAAAAAAABAwACBAUG/8QALREAAgIBBAEEAQIGAwAAAAAAAAECEQMEEiExQQUTUWEiFHEyscHR8PFCUpH/2gAMAwEAAhEDEQA/AOkXVd0rsJTSZJPZy3/LRqhPKsFf4TJKf8mV/wDNH0gS6l/kSmz7OX/0TB1mXmOsU8kIJN0yWLSpXjLR9IzOu6SwBlSgoj/TR/TE0tcD2pBVV2A+/KA+woEttmlBLdjJpr2afpAUyySSU/lS/wD0RntlEtvm5Pk331iJcwBKWL+EFEZi12CS/wDlS8v0J+kc5v8AsSBNUyEj+UD5R0q2CqeY+Qjn/FMtppis7KsrdokJb2U+Q+kRdglx3U+Q+kEzxSICcoryA2TIS/sp8h9I6F+Ftilq7fFLlluyzQk/6j5jmI59Lzi/fhnPZU//AIoPkT9YNMKOgzLqk1/Jlf8AzR/TEEyyyCCOxlA6fly9PCCha0kHfCfSE9tvJKE4mJzoKl9gIYEMtN1ScP8AlSsh/wCNH0gZd1yW/wAqVl/po+kSWkODhJHd31gGy24FNFYhk7vUaE7xEyHI+JpCRPmslIGNeg/UeUJ5kkOKDyH0hrf9qSqfMYj21/8AYwsmTg+eWcVK0HXGlCbRLJSkgLS4YVr0jpVjnyJy5n5UsPkyEsK001jlVltqUrSp6AgxYLiv1AmAqmoSku4U70OVBBolof3vd0kYhgTSvsgb0y6ViBdhlJsqyEJqFkd1L5HlGL/4ms7qaYCTsCfNhSFFu4ukfw6kJUSSCPZOZg7SWimTJYfIZ7ftFr/DqzJNoJKEqwoUWKQdUjUc4p6rYl4f8G8TJs01SyDVJTSvvJL1/wCMSiNnXJkuUUt2MsFx/wCNORPTpFX4xQhKCMCN6ISKMdhC21/iIitFM1GDF/PLwit8QcZidRKCBhAqdYtTRVSsRSpQKgGGdKb+EfQd12Wz9lJHZSxQGqEHTducfPNjtjLQSAwUCXoKHfSOizeOpaFJCJssywls1EjQBgK0aAuw0MPxAVJEleBCAWaiUipVyEcimpG0POJuJe1UyFYkkB6EVd9eVPExXDNJeCyI+lhxJKs0qQJhbFLl0CXPsJqQNNIdJnGYjtEpOAhwRRwfWOFJ4mtKkpBnzWCUgDGoAAAUoYIlX5MIrMWeqifiYd7SoQ9R9HarNN3IHMkD4wJb789pOKUln9qdLDsAdDqSw6GOO2m8lKzUT4wCZsT2fsH6h/B1a9eIJATh7aWpQOinhNZOKZPZtOmYVglghBWG07zhtNIoIXGqpkH2kD35eDpFo/EGzECkxRSAKJArvVQikXpxH2qnIL/Jz8oUqVECjA9qLJ7siabb1HptEM21lQZmiNUwRH2gge1FFlORKi0qAoYc8PcXTbLjCMJC2fElzR8q0zhD2samZyPmIChFeANyZdh+JdryCkADaWh/MgmBZ3G9qFUzik7gJB8KUiponnb4wSiYCHLa6bdYYkir3fI4ncaWtT4p8wvmcVTAZv8AmgECYsPU95We+ecBTFJGp120AV8IHtJ2J84DpESbZFMLkkxEqMKERkQtjjaMiZziMtGijSkAtQQqY/PzMRTFNv8ACMqmn78YimKiESMY42TObSI1yyRQtGZdlWqqQSPvWAWolM5/sxFMPjBEm7CfeSDsSxHWBkEYmL7ZxLIkYMyNUzA9QfvrDORc+MsMT9UmJDw4QT3i/QH4KgBEsyYAfsxqJogq1WBILGYB1BiD+GT/AKiT5xAoskmaGAfQachEibSBv6CB5Y7o6D4CNmjWYWkFpnk+6fOMkq2A8fGA5s0pQuuQevjGO3JWK+1L+Q+UHd8g2BhSrJ0ijiNc27+b5QDImE9kf+Q9DHpJonktQ9TA3FtpKS+pjXAI3wxiBdkNWjUxsYwRFWXRpGHjJMRDEP0nqID4CjdUbsTkCe8rKuaY0/xYozloPQGDJHFYGcsjof2hbmM2MHNmW1UK00P6APlEMyWWcj7YQfeV+KIBQ6QRlrl6QLZ7BOmyu4lagC5IDtFHkGLD8ga4jJhtYphSrspoyFCoMelYMVZJZ91P30ibirjTK+J6Bmh/5j9Ill3hI1lHzeGMyy2Ye0oJ6KhbbU2Vu6uYTySCPNTQLDQYLdZz7hHh+8ZP8MrLPxEIxN2y0fOJZSC7n1iNhUbdBtmWO1phCUghIVkd67xmdeiqsksDUxDJqoV5DlDwSGSUtQu55wtzo0+1yJLVJlAY0rWpRzCks3J3gGYQ2TZQTa5DKDl3LgchvtANoU8XTsS1QddC2USXLCn1hja5oKFOCQ21eh6xBdNnxS3Zt1P6HaClWLCCpRzYOflvArkHFFYwViWWgAMczBtotBSe4zdPt4GkqzKg7/biLEpjuzlQASsMoAZ6ikSoIJw4kg8y3xg685bplrAoEpBPUAfKF82UDmAYdik5REZ4KE6Yzk3IVgjGliGpWDrNwsjulSySkNoPvKKubKQRgOHz0iay3tPSEkLdyzGu+/SA3OwJRrstku4JCQO65TUOSfnE6JCE+yhIq9BFekcaLSSmZLSpqOKfB4Ok8VyVHvBSfB4W5MvsGSy+g8ngWdZEHNKfJoLs9skrFJiehLHyjW2YAHxADmYlk2Ci0XdLYkJNK0PyhTZ0rK2w0chtvt4sVmtCSoYSCHzFdIfdjKYqAD6wieV2asWBONlBmWI48FATkdDy6wRL4ZtCnwSytqskhRbpmfKGtqsTk4Kgl0nPvZ/Joq1pvO0hRBmrAf3SUhvCGY8raF5cKize12Vcs4VpUg7KBB8jAiw5dsg/jEQcn2i53cxPNlmXU1J5UH1i0pplYwpkthshmqYuA9TVhlWOyWCyS5UsJQwSAPHnHHrJJnnIkDlvzEdL4SvbEgpmgCYnln4RRNXSNSSa6N794el2kd9PJJ94Pq8cnv27DImmWVEtlHYL5vlKUkIIUr4ddo5ffiVzK4SpRUS4BNdRl9tBTV0iSgkrYhQGFM48tQhtdtzzFqSFpUhNASQ2eVCRDG/OEVSwOzBmEmvdAYNnRVat5wTOV2RICiQBUAH1H1iw3Tw72g7xYnIQBcUhPbNMOF2TX6dQKxe7usAQpTsXbCeX3tCZyofjx2JLw4SRL70tywrXKmbdYFXJVkBUatU8wMvGLbPsTJW6ip6vrQv9PKF8ojDzYDmwHzMOwY1k4bF6nI8FNLsolvuiZLGMgkHPcHn9YUR060SgQ0c6vWWETlpTkD9iApLc18CIttWzSz2koNKjUbwxVe2NgnMEMGzhdIsSls2R9K6xb7juWShYJLKTq+pp0gNpOhyjKrFK0qoFJBf767QDb0YKAc+XhFyvZH5pFCcIY/fjCa1WMqSS1GPnFd3JdxbVj+8bnmKs0tQwoQwU6j7QKXAA6xXYtlxSUTLCgTlgBBKUuc00LZ11EIrysGBlB8KnZ8xm3mI04ZKLcTLqPydi7FXpGiUsAAMiTXeJCYxjh5mAbVRbnWNQoHY9RGbce8OnziMSnIA1jLLs1x6J0gDduRjCkJOblozZ7tmL9hLtq9IsV13EEHEshRGWw58zAUQ7qR66LGUpBOW2rPr4N5RaJUgP3aABKh0rtmIhTJCwzDGAW0xAZ/zD1ie5LNOtCJs5IlYEKUhKCMgh3Ib7JhOWFcmrTT3XZKiwKmzPywHwFTPlk0IbxudMxJSsYZgGYoR9RFu4NvqR2E2fMJSoKwqKv0tiGEDU1oNorUq+DbbRPnAESnQiWC1MIL9XcE9YvhRTVxkpc+CjrsJlz0pWw7w6EPmIvF03dKnS8KmC2cU6+lBAV9WYYTRz7oYVPJ8tz0h5dFoSpEoindIB5hkl2+6wvMqZfTfkuRZb7mWU4pSk5VSBUEDJ/vOFlzW1eMYwzEpL86V8cMXi24RLVgGZdx/aKHf8lUuYtABxnAvnUBT00FPKKY7ZqcdjUkOrfZmHddL6AP5bRB/BIwHtELcZEKKfnSkNkSgtCSaFg7bkBx8YSKXLxzGSsLQmuI4gX9kjrD2q5QNTjbkn4GViu9KkOl8JZgrvZEHemWkVLjC/1zFmWgslPdOGjkfINFgsl+YLMplBUwqoxyJoKcneFF23d2hWCkGprqSWf4xXdXZiWNt8FLJMN7n4knSiE4nS+Sqt0OcPLy4Vlgkh0gJUTTQED5jzhHNu6WKpXrk0HcpIOxwZb1cTJMsiYguBpUP9OsK0pW+JLgjU7fRoE7RLZiCbPaGICj3dy9PLMQtWnwdPPgjKFx5+hxZbRizFeVRFXvrhuaZq1pSClRcVD5fHOLIJKkMdCKEVBG438I0tilLkkp7qmocwaHOD/A7Xk5EIXaKuiSUMlqgV+Pzg2wpUoqViUkpAAOlTkeWcHSbAsACegYicwQQQ+oi3zLslpkkJQkPyauQJausW23yav1EVFRop67ZhwlYBzGIMKUpud4JttpT2aq0YkeRpGLVd5IJwpUkBy6mNPvaEs44gXcAAtrodzA9ttlPeVcF1u2zITLAQxYByM3ICiCfGIb6lvJVuAT5GCbtlBEhA1wgnmSAS/m3hAl5KCpawciFDwaM6b3WZJcsq8yyKCcZFNdSPunnAK7ekZVi5T5oRJUtn7oASKkqYABs236RWrv4Ktc80lEPqpkD1+kbYZpS7RaeGMemKZtoxEUZolscjtFoS7YlAP4xb7F+HkoKafagFZFMpClEHJiTsdotkr8P7HKQClHaFnBWSrodol2yVSEcu6sIw+zhLAbNl1jWzTkhzNIATUh2fau250g2elWXhlEUmyl04QxBq9AzGj7mkCNxdsMtsopJFgs06ndLAsaZeWsc8vTiW02G1WiXIXhlqXiwlIUO8kVAIz0joVkuOcQDLTZ0pI94zcXikDCDFav3h4KtAWkjtJZrQlBNCKEkhotKSrkGONPsq1xIZYXNOJgtRlHVKEElw4zyalHi23RLSJKCkBOPFNIGQxl2HQMPCKxeHDlsTN7Zgsu/dLChBZi1DF0/C2SFylImo/MQSGWDRGjA6O8DHKPaL57k6QQuQoSe5KE1akqIBaj0GuocjrEFxcLTLP3RqcRfvJFGpUMafHeltvRAlqThSEu4pyFPgIXzLeQ21eruIE3Gm2dDTRjsVkibIA6pn5mEEhIT3aB8jnlzgGx8NS1LM9aGWpikGmHOrCg0DbQdLt4cA0Jy5nnsc84LTN7xA0+/kfOJDa1aNlJiK8rH2aqUBPkYUSJABVopXqw9aRab7T+WTqxMVSbbUpSVKphcmGUSLS4fgpl+HDPUUci1Ays3FN/jFt4dUmfLK0jsiS5FCynrmMnf0ijTZxmzFKyDlXg/7iGdzX8mQVIWCyxQ7Ky+I9YRkhas5cc35/QRxFeM2coykk9kkkc1EanlHrv4MmzUuEsPH7aLRZLulqPx6/fxi4XXJCUMB+8Z3kcYl4wU2cst3AE3C4Y8jQ+eUJE3XPkFlpOAnqAdwY7xNlywKs8Vu+btSUkgOCDC1nl5NEcSjJSizmgtC0pwpLJjWxzSZiUmoUWOnrEdomYSdgT8YjsFvSleOh2DtGpfZfU+2o3FclwVYlkVlpHPGPSMWmcvCU4lEGlW8g0KU8SIGeJLcnHoYS3hxQpZaWMPP3v2h/wCxxOQ+8LWEAgqZwaawqFrBHgfgYNuW6ZEx+0m4pigwBxIAJpmfaIPQQjIZwaEOD1/u8EKOmWaYVIThAHdFSf8AaK0+ZhnY+GEKS8xc1RPuy0Bq6EmF12pIShqOlPj3RDuTZ5szCEzMCArIFmFXB1Y76QlQiui0I80wM2E2ecjA+GpwzAEkDKhT1MaWnjUJUyEZZqPsjo2cZ4ztIZIllyxS9eVXOfWKha5apSEihzcdYjl8DVDnkdWjioKUSSxJ90UJ5jWGdm4lmqAwqSsfpUG9UxR5XeyDOfWG9hsykNpC7obtTLRZ7YmdoUq1B+R1gmVLUnIt984WWS1AqY9eh5Q/sllSpONVeQ8h1iSz7Y8oV7FvhjK6LwSmWys+VYTW1AVMUpmxfbxLZrKpMxaUkqAd3IaubRieUAkBQUoZgVbqYss0XwyjxSvgHUQxxFkjeJLnvVEqY7e0GBJCaDYqZ84xaLImYljlQ03FYU229Jcv8qapTS0uFdm6WDf7qmvxi0rXCBD8u+yzXxaFzWKE0TVwpCzWmT5Qln41EEJJYgmik+hBHhiiu22/JMmeQlRWgBJGBWEYmYigZwX+ph/dttTP/OS6iThJVXCWFGFBmNYFvo0Rm4LgnvK0tK7vtkpALEMXBdzlllDeSt5ne1GYyJ5eEBLsJUKrP8rJ9c/WMy7ElIAS6W2JHPdvjDIQUS0dX8jhV1Kno7q0gEMCX3B06RzXj245tmWlRrLW4UUqcE5+y1Na6x17h2S0hIJch6+Kv2ihfixZ1rEsIQpQGJSsIJbJnbTOL2KnnlI5omWUhmUCdm5FoEmICikF0gEVOxd38tIsyJRU7JKnyYEnN6MC/PpCm8bMvGpOFQqwBBTozjEOZgPngSlVHX0cOyggLlggqcGruxeodt684OsC3IfKKd+HvFEybLEiakvLACVPRTanmzViy3bau+oGlY5ORPdTO5iScboYX5JSpBTiUmobCSMtyDV/lCviSS8nCl0snMb09rOhDjxfSHloluBQmugctCm+ry9wJUMXtOGdIBJeu0Wi22isoKjiE6zOolT1JLZAOTpA65eGWE8zD5agpSmqkkkeJMKLVWYkD9XzEblKzmSTvsGnyRjKQ4FBSkTCzJSMxk/gPnA67SAsqP6j8Y3m3sClsHi/7Q1cdCOyKbMfLKMS5BLwOZsbJtJbaLAOuXHY5n8MlQDuVt0QiWfmf/WJz33AUPCv31iGVfANhlS3IUFFiP04Q79SojwgVCCfZBJ3ArAa5PUYfTlOUss+Pg3ts1lykKTqrvCoNA0BXndZWc3gy2pmHApaD3FDMECoIf0iazTiJikkUzEIlFLo5eqSWRoVWK7MJFIb2uUEpdxl8oYSbKGchtfCCZd1y5gClF06B82+WcJk65FQjudFHsc9SpreH36xcrBbD2SAQQBtmau/SN5tyIVODMHKUOn9Ls4519IcLs6ZSsCCWSAA+bZQFi9xXZTJN4uEDKvJkKaXWu0VWSFA4civQGuvtdYt9qlFaFJzcEZtCG3pWDLxyz3GAU5PTLkYTmxyx9EwZlPiXBlV9JHdw1BAZ99cqgQmvW6ETF5qClBg3fArs4eo3OQpDUoHaJWA60l05k5N8DrE67PjIcHEAWIGQ5g59IEs821Rp2YIf3sr8j8NO0WcVqAUGJBluWO3eb1i1Xfw2iQGSoqGbZB92ETXbcfZVBVzc1L1rzfSGOCN+K3G5dnKyyqW2LtA5RHkogjs4wpIAc0AqTDxLDLJaihNCw/eDU8PpWcZWcRGwPxhPZLWmYh0lw7OxGRGT5xaSpKJZUogJSCSToAHJ9IDGY+SmcUWv+HXLSllKxYxoQGILh8i5EJr14lK09n2aHNO8MbDoaRXLwvZc+0zZoV3VKcck6J6gN4xJY5avaUC51O3SF5YyhG/k9P6Xp9Nkk4yi2138B1zyxLXLI39MvpFst12usKQQFD16xXbKgKSWPeDEef7CH16X2mXQd5ZAptTM7dIwSVsdqsc8mpcYL/QVYuJEIOGb3Vb5g+MIeL72lzU4UTA5JcgOQlq+JDjxhfPtJqol1HX6NkISguSs+yKDmauflDYRrk0S9Li0oylyysKpQUIJbppAE6dhWCatXxi6Wy6hMSSlgr4tuNDFCvEnGQQxBYjnGpNS6PO6zRZNJKpcrwwZanjSNo1eGUc4w8Zh3YbMhcoKmMNHZqUAj3+HIYlOFVDn06xTerovsdWWxU7AlBDlwA38sXvhGy/kYlgOpRPgKD1xecUezofswKlgw5kNHTLJZsCUpQKJAG0WPRerZnGCxp9mbwu0LSUkkoUKtn9/SEKuHXXLdwQnvUPxi3yQrJs9Hyglvt4pOO48/DJt7RTLVw6omiy33vBtmswQGOQBA8desWC0KSlBUspAAqTQNFHt98yFEiUspUS1XCetYRLDJ+TVjyNq1EYSblnWgNKmCWkKDzC7gCpwga0FXDQ4tt2plJShCsSkMpWMkqUFOMT6h36NAlyKUiVgXiwKDhQzrWrZHbkRAX8IBNZRUp/ZUQUuNmfMFxzeGSThHgUpRyS/Id2SYFDuhOIFiFOT6ac4MKC5OEFtDUvukjSEC+0kLxBHaFYwpAVhZi5q1aE05HaH1hvpAwg4krVQ4qgHYqFIot77KSjFP8AEAk2halKxS0hmwk5nd6RhVoWPccbpL+haGtpUC4DAcoGwiHwjXZkyST6K/OvRS5mBPcALEtV9egHnBs2dYpNJ05S1EOWLAedR4xPaLnC19ohWCZvmD1G/OBbTw2ZiwtcqWpQL4kqFSN0rFYU4u7Y2Eo1SCJs+winaKlE5El9M+kK7ZNSUhWLtJDqYP7QTmT4syX2fkbN4dcACSAx1msAKUYaUif/AAVyDNUCBkhIZI+Z0ibXX4qmFyj/AMgiVKFAzDSAOOr6KLEZY7yppCANxmqugYesC3xxhJkEpB7Rf6UmgbdWQik3hxLOtcxjhZIJSkUAPX3vdqYdKaSHaDA55Y30R3YKkqZwrCGoHGfll4Q3ekV+7FYCQXBDqI5sf2h0leumfnCc7e+me59M2PDwqbu/ns0XNZQwljQ88yH9Kxr27qJKsROZy/vEKJrzVOMkpAPVy33vEkycB3VAjrXyIhBrw4Yqcp1ywS97YQMKc1U6DWFCJ6isJxYUg9R1IMNr5m9kgK0NGAatG+cJ1FS1DAHoFEbvRo6WGMVhbZ5X1LLllr1GLfFFhsdpySWBZwxcEDUc+UVTjOwgLTMA9pweoAb5w2KQlISgMPbl8lAVTGL+miZZ0zMIUygSDkNCD0eMu3bJNG/Uz/UaaUJdrlFFWY2nWZScwQ9R0g61WeSwKVKBPus4G7nNomF7Hs8AANCHJ00p0h5476JQcNmSCNvif2iK9jhCUilHMF2iYUJlpTqwqNKaeMCW+ejEUrS7DNJbTYxngOn0dT4X4eUlUuYvIIBSM+8rL0r5RcZajjI0pryy9IVXPPARKJOctDczhH23KGgX6/ecaSZs0s0t0guXNjW8L1RJQ69fZSKqUdgPnAduvhElGLy5nYRSJ17KmqK1OVEsNaaJG0UlKjbodC9RK5cRDL1vSZaD3yEywXwp+69edGhNa7IlQr3U7DPwEGdpRvE/SIlT3L1ZIry2A589oTbPVww48cdkVweu+0TZCklK1gCgQolSW2IfxoaQ3VxWvu9pKDAh1JO9KAu/nC1bKFcqDx5QrqSlP+4nwCmEWUmZMvp+HI7cTpKJ8i0yVntAG1JwlBajg1GvWOfW2ThmPLmd4ZLQa9C1Dt4RGbAsrJT1qGDjlBNmAUMsJ1HSI5CNP6asUnzw/ovHDV5KnWdKl+2O6rYkZEciGhphik3PaewWFgsg+2NG3GxGcXsCHRdnnPUdG9NlpdPk0CY27QwrvnieRZqLU69EJqrxGnj5RQb944nTgQk9jL1APebmr6UgSmomOGGU/wBi83vxdJkOkqxLHuJqR1OQ8YoF/wDHE2aC6hLl7J16qzPQRVp15uGRX/ccvD9UYXYQJalrONVM8gC2Q+cJc5SNkcMcatcs1NvVNLIokA94jTkPnD25FJTKcOS5xE5kuz9GbziuXdZVTFHCXGsW+y2MJRQh9X1fSsDIlFUjveiY5zye41wRKvBJm4cu6QVAZVSz75QbZ3UnPfpn/aK/bZJSsLT7OSq8jXmNoeSZYCQ2ZDD75Zwua6aO5pVuzTk1TTr914Molkgkb67CkTOlKcSs+cbBgOQELJxXNOyd4odLwKuIrwxJwvmoffwiXh6QvHiLMkMTuTpEF8WEdohKTRQA8X0h1d8vs04S9CdCc/jGrcoYvtnm44J6n1FzapRr+QHbB3lIBArjllie97wEa2ojsZikeypOJtlAsoZaisMLWhRSVMxSQpIq9N2gO0ABE0D2VyzMTVxVBcecBNyjY3UYljnKPin/AJ/QpSkpb3n2NfV40Qmvp5/3jYxJZU99P/IfGGvo8X5GN4TB20sHIB/X+0KrYvEtR3Jgm8pmKarlT0gNQisI0STtnZ7rmAypb5CWinMpAhrYUt3QokbHL0/aK5d9EIrTAj/rDyxTsmhhUjva4VzVYiokswaoA2AzHrCX/Bpks5A16UroW0+Ji7ylwSFOK6/CKuKZtwa7LhVJ8HNFyVpSAQXoK08P3jKZjBn56a/Fo6DOs8og90U2p8GeBbRw5IVpnqw18IpsOlD1j/vEpCbYAMwfX4RvZJiRni6tTwb5xZp3B/8Aprbl+yv6oX2nhyekUBU2xI+ANYG034/U8EvNfuBotXMHn9RVo1nTPeAr8tniKdY1p9pJfVyT8EloCn2vCDUeBPwKYpRvjqISXDX/AKGWy04JaiDmD5n4VaPXtxvPmNLlPJQzULrIGpVo42bxilXrfJPcSXO1SA2bxCbQucxWoYQGwpoKb6mLK0uGef8AU8+PNkSXNB0+8BiIQMatS7h9ydYilysRdZxEaZJHhr4xqwApTaJJWZhDMSBZphopLylDcN6CFik5h8/rB6ZxKSE1ZnG4oG9YdsbjZXHUm4ok4aoGIYEHxJIJPon1hxMWQPZCg7Vz6kwHZJwUkEJKW7pArSlU76ecGTFpAopRPR/MNCZu2e40MI48CimLrTMWpwwShGgclRIoKwTd1tSwxHJLffhAU29k4moRVyKV0jadLTRQoKvSnjBkujPhmvck4St3yHT71xFkgkchE3aksEoLAe93R5QGq3rSHoU8g3pqIym8llgEh92+ULOjHKjN9oCEIUAO0Ch8/oIY2a0u5Ytu33SBJCC5KxicDNjWrjpEoW5bCKVb6cxF3JNJC8OJrJLJ4f8AMNUoEZuDz0MI7bOSJRJL4UzUeJIA+cGWmYUDEkAg5j5mKve1pJdmwlastwE/UxfFzaOf6tlWKKk/tCoiPILFxpG2cYwxpPCWarU5fUxGoRIqNF5QSF1sV9rCUhk0AGug6w1svEkwe6jyV/VHo9BAMkcWzad2X5K/qjZXFk39KPJX9Uej0Qh6bxZNDEJl66K/qiSXxfNwDuS9slf1R6PQCEknjGd+mX5K/qiVfG04e7L8lf1xmPQQmP8A+smKHelyVf8AJKj/APqK3xLxKrBMaVKThQ4YKzOrFRGsej0QKddFDsa8KXYEnMlz84sdulIVZgvs0pWlNFpxAlhrVj5RiPRQJX0W1RSDT78YmTb1ZMG8c9849Hoq0OTAxai+nr9YMstqLEUYs+fPnHo9Dn/ADA6yje77xUEZJrnnz5x5d5qNC2ZGtW8Y9Hoxy7PT4sk/airK/NtJxGgqT8TDK7LwUUqSQCPH6x6PRpyr8EcTQzks8qYQu2qAYAMBz36xLZLeoJJYOczX6x6PRko9FHLO+xgi8lNkn1+sQWu2E1YAjIhx84zHoFGh5p/JBJvmZkWIO4hJeK2lpYCqlE55mPR6G40cj1HJKUeX4YrM4x4WgiMR6HnmUb9uSMhGhm9I9HoJ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0" name="Picture 16" descr="http://yasnozirschool.at.ua/Idalny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792" y="5029199"/>
            <a:ext cx="2713567" cy="2035175"/>
          </a:xfrm>
          <a:prstGeom prst="rect">
            <a:avLst/>
          </a:prstGeom>
          <a:noFill/>
        </p:spPr>
      </p:pic>
      <p:pic>
        <p:nvPicPr>
          <p:cNvPr id="1041" name="Picture 17" descr="K:\Картинная галерея\Ясинуватська школа\Охорона праці\default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2326640"/>
            <a:ext cx="2247900" cy="3746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D:\РАЗНОЕ\ШКОЛА (РІЗНЕ)\Охорона праці плакати\1Загальне.bmp"/>
          <p:cNvPicPr>
            <a:picLocks noChangeAspect="1" noChangeArrowheads="1"/>
          </p:cNvPicPr>
          <p:nvPr/>
        </p:nvPicPr>
        <p:blipFill>
          <a:blip r:embed="rId2" cstate="print"/>
          <a:srcRect l="4072" t="2870" r="4068" b="2865"/>
          <a:stretch>
            <a:fillRect/>
          </a:stretch>
        </p:blipFill>
        <p:spPr bwMode="auto">
          <a:xfrm>
            <a:off x="669939" y="320040"/>
            <a:ext cx="5898159" cy="8564880"/>
          </a:xfrm>
          <a:prstGeom prst="rect">
            <a:avLst/>
          </a:prstGeom>
          <a:noFill/>
        </p:spPr>
      </p:pic>
      <p:pic>
        <p:nvPicPr>
          <p:cNvPr id="7" name="Picture 4" descr="L:\Картинная галерея\ШКОЛА 2011\Проведення інструктажів з ОП\DCIM\100NCD40\DSC_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3518" y="4856252"/>
            <a:ext cx="2167830" cy="1534274"/>
          </a:xfrm>
          <a:prstGeom prst="rect">
            <a:avLst/>
          </a:prstGeom>
          <a:noFill/>
        </p:spPr>
      </p:pic>
      <p:pic>
        <p:nvPicPr>
          <p:cNvPr id="8" name="Picture 5" descr="L:\Картинная галерея\ШКОЛА 2011\Проведення інструктажів з ОП\DSC_00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3853" y="7193280"/>
            <a:ext cx="2380326" cy="15089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L:\Картинная галерея\ШКОЛА 2011\Проведення інструктажів з ОП\DCIM\100NCD40\DSC_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6670" y="7027637"/>
            <a:ext cx="2715661" cy="1805738"/>
          </a:xfrm>
          <a:prstGeom prst="rect">
            <a:avLst/>
          </a:prstGeom>
          <a:noFill/>
        </p:spPr>
      </p:pic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36732" y="296392"/>
            <a:ext cx="4737497" cy="670984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uk-UA" sz="1400" b="1" dirty="0" smtClean="0">
                <a:latin typeface="Arial" pitchFamily="34" charset="0"/>
              </a:rPr>
              <a:t>Інструктажі з ОП є одним із видів обов'язкового навчання працівників</a:t>
            </a:r>
            <a:endParaRPr lang="ru-RU" sz="1400" b="1" dirty="0">
              <a:latin typeface="Arial" pitchFamily="34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637551" y="1277005"/>
          <a:ext cx="5950969" cy="452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7" descr="L:\Картинная галерея\ШКОЛА 2011\Проведення інструктажів з ОП\DCIM\100NCD40\DSC_0007.JPG"/>
          <p:cNvPicPr>
            <a:picLocks noChangeAspect="1" noChangeArrowheads="1"/>
          </p:cNvPicPr>
          <p:nvPr/>
        </p:nvPicPr>
        <p:blipFill>
          <a:blip r:embed="rId7" cstate="print"/>
          <a:srcRect r="5210"/>
          <a:stretch>
            <a:fillRect/>
          </a:stretch>
        </p:blipFill>
        <p:spPr bwMode="auto">
          <a:xfrm>
            <a:off x="1041575" y="5437942"/>
            <a:ext cx="2889504" cy="2026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25034" y="402337"/>
            <a:ext cx="5158774" cy="68548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uk-UA" sz="1800" b="1" dirty="0" smtClean="0">
                <a:latin typeface="Arial" pitchFamily="34" charset="0"/>
              </a:rPr>
              <a:t>Інструктажі з безпеки життєдіяльності з учнями проводять класні керівники</a:t>
            </a:r>
            <a:endParaRPr lang="ru-RU" sz="1800" b="1" dirty="0">
              <a:latin typeface="Arial" pitchFamily="34" charset="0"/>
            </a:endParaRPr>
          </a:p>
        </p:txBody>
      </p:sp>
      <p:sp>
        <p:nvSpPr>
          <p:cNvPr id="11" name="Стрелка вниз 10"/>
          <p:cNvSpPr/>
          <p:nvPr/>
        </p:nvSpPr>
        <p:spPr bwMode="auto">
          <a:xfrm>
            <a:off x="893591" y="1152985"/>
            <a:ext cx="252248" cy="168691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Стрелка вниз 11"/>
          <p:cNvSpPr/>
          <p:nvPr/>
        </p:nvSpPr>
        <p:spPr bwMode="auto">
          <a:xfrm>
            <a:off x="2628428" y="1187880"/>
            <a:ext cx="252248" cy="168691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Стрелка вниз 12"/>
          <p:cNvSpPr/>
          <p:nvPr/>
        </p:nvSpPr>
        <p:spPr bwMode="auto">
          <a:xfrm>
            <a:off x="4212548" y="1161814"/>
            <a:ext cx="252248" cy="168691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Стрелка вниз 13"/>
          <p:cNvSpPr/>
          <p:nvPr/>
        </p:nvSpPr>
        <p:spPr bwMode="auto">
          <a:xfrm>
            <a:off x="5867086" y="1130073"/>
            <a:ext cx="252248" cy="168691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Овал 14"/>
          <p:cNvSpPr/>
          <p:nvPr/>
        </p:nvSpPr>
        <p:spPr bwMode="auto">
          <a:xfrm>
            <a:off x="362608" y="3026979"/>
            <a:ext cx="1418896" cy="1135117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2607" y="3407454"/>
            <a:ext cx="1387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Вступний</a:t>
            </a:r>
            <a:endParaRPr lang="ru-RU" dirty="0"/>
          </a:p>
        </p:txBody>
      </p:sp>
      <p:sp>
        <p:nvSpPr>
          <p:cNvPr id="17" name="Овал 16"/>
          <p:cNvSpPr/>
          <p:nvPr/>
        </p:nvSpPr>
        <p:spPr bwMode="auto">
          <a:xfrm>
            <a:off x="1933905" y="3037490"/>
            <a:ext cx="1418896" cy="1135117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" name="Овал 17"/>
          <p:cNvSpPr/>
          <p:nvPr/>
        </p:nvSpPr>
        <p:spPr bwMode="auto">
          <a:xfrm>
            <a:off x="3563007" y="2990194"/>
            <a:ext cx="1555530" cy="1171902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5266945" y="2958662"/>
            <a:ext cx="1418896" cy="1135117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74415" y="3405771"/>
            <a:ext cx="1534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Первинний 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3515710" y="3415863"/>
            <a:ext cx="1749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/>
              <a:t>Позаплановий</a:t>
            </a:r>
            <a:endParaRPr lang="ru-RU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5258326" y="3314753"/>
            <a:ext cx="1387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Цільовий</a:t>
            </a:r>
            <a:endParaRPr lang="ru-RU" dirty="0"/>
          </a:p>
        </p:txBody>
      </p:sp>
      <p:pic>
        <p:nvPicPr>
          <p:cNvPr id="26" name="Picture 4" descr="L:\Картинная галерея\ШКОЛА 2011\Проведення інструктажів з ОП\DSC_0024.JPG"/>
          <p:cNvPicPr>
            <a:picLocks noChangeAspect="1" noChangeArrowheads="1"/>
          </p:cNvPicPr>
          <p:nvPr/>
        </p:nvPicPr>
        <p:blipFill>
          <a:blip r:embed="rId2" cstate="print"/>
          <a:srcRect r="12606"/>
          <a:stretch>
            <a:fillRect/>
          </a:stretch>
        </p:blipFill>
        <p:spPr bwMode="auto">
          <a:xfrm>
            <a:off x="1152144" y="4630698"/>
            <a:ext cx="2667000" cy="2029182"/>
          </a:xfrm>
          <a:prstGeom prst="rect">
            <a:avLst/>
          </a:prstGeom>
          <a:noFill/>
        </p:spPr>
      </p:pic>
      <p:pic>
        <p:nvPicPr>
          <p:cNvPr id="27" name="Picture 5" descr="L:\Картинная галерея\ШКОЛА 2011\Проведення інструктажів з ОП\DSC_0051.JPG"/>
          <p:cNvPicPr>
            <a:picLocks noChangeAspect="1" noChangeArrowheads="1"/>
          </p:cNvPicPr>
          <p:nvPr/>
        </p:nvPicPr>
        <p:blipFill>
          <a:blip r:embed="rId3" cstate="print"/>
          <a:srcRect l="8849" t="7273" r="9545"/>
          <a:stretch>
            <a:fillRect/>
          </a:stretch>
        </p:blipFill>
        <p:spPr bwMode="auto">
          <a:xfrm>
            <a:off x="2286000" y="6411976"/>
            <a:ext cx="2788920" cy="2107184"/>
          </a:xfrm>
          <a:prstGeom prst="rect">
            <a:avLst/>
          </a:prstGeom>
          <a:noFill/>
        </p:spPr>
      </p:pic>
      <p:pic>
        <p:nvPicPr>
          <p:cNvPr id="51210" name="Picture 10" descr="http://terpug.at.ua/_ph/20/2/488875770.jpg"/>
          <p:cNvPicPr>
            <a:picLocks noChangeAspect="1" noChangeArrowheads="1"/>
          </p:cNvPicPr>
          <p:nvPr/>
        </p:nvPicPr>
        <p:blipFill>
          <a:blip r:embed="rId4" cstate="print"/>
          <a:srcRect r="-3687" b="-307"/>
          <a:stretch>
            <a:fillRect/>
          </a:stretch>
        </p:blipFill>
        <p:spPr bwMode="auto">
          <a:xfrm rot="1625594">
            <a:off x="4721109" y="4401918"/>
            <a:ext cx="1778930" cy="2202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195072" y="268224"/>
          <a:ext cx="6449568" cy="4779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http://t2.gstatic.com/images?q=tbn:ANd9GcSIs_RhO_PoxkSGpw-pdnJB59_AGfvIVuCsk-0T9PvxGwaCmcitA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8496" y="219456"/>
            <a:ext cx="1551554" cy="1231392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pravila_roboti_za_komp-juterom_dlja_ditej.jpg"/>
          <p:cNvPicPr>
            <a:picLocks noChangeAspect="1" noChangeArrowheads="1"/>
          </p:cNvPicPr>
          <p:nvPr/>
        </p:nvPicPr>
        <p:blipFill>
          <a:blip r:embed="rId7" cstate="print"/>
          <a:srcRect l="27162" t="19645" r="49512" b="54757"/>
          <a:stretch>
            <a:fillRect/>
          </a:stretch>
        </p:blipFill>
        <p:spPr bwMode="auto">
          <a:xfrm>
            <a:off x="5368166" y="1133856"/>
            <a:ext cx="1044826" cy="1621536"/>
          </a:xfrm>
          <a:prstGeom prst="rect">
            <a:avLst/>
          </a:prstGeom>
          <a:noFill/>
        </p:spPr>
      </p:pic>
      <p:pic>
        <p:nvPicPr>
          <p:cNvPr id="1028" name="Picture 4" descr="L:\Картинная галерея\ШКОЛА 2011\Проведення інструктажів з ОП\DSC_000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6798" y="4937760"/>
            <a:ext cx="2801890" cy="1863075"/>
          </a:xfrm>
          <a:prstGeom prst="rect">
            <a:avLst/>
          </a:prstGeom>
          <a:noFill/>
        </p:spPr>
      </p:pic>
      <p:pic>
        <p:nvPicPr>
          <p:cNvPr id="1029" name="Picture 5" descr="L:\Картинная галерея\ШКОЛА 2011\Проведення інструктажів з ОП\DSC_005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09198" y="4986528"/>
            <a:ext cx="2823686" cy="1877568"/>
          </a:xfrm>
          <a:prstGeom prst="rect">
            <a:avLst/>
          </a:prstGeom>
          <a:noFill/>
        </p:spPr>
      </p:pic>
      <p:pic>
        <p:nvPicPr>
          <p:cNvPr id="1030" name="Picture 6" descr="L:\Картинная галерея\ШКОЛА 2011\Проведення інструктажів з ОП\DSC_004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53908" y="7059168"/>
            <a:ext cx="2640330" cy="1755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49215" y="189186"/>
            <a:ext cx="492050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mbria" pitchFamily="18" charset="0"/>
              </a:rPr>
              <a:t>Тижні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mbria" pitchFamily="18" charset="0"/>
              </a:rPr>
              <a:t> </a:t>
            </a:r>
          </a:p>
          <a:p>
            <a:pPr algn="ctr"/>
            <a:r>
              <a:rPr lang="ru-RU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mbria" pitchFamily="18" charset="0"/>
              </a:rPr>
              <a:t>з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mbria" pitchFamily="18" charset="0"/>
              </a:rPr>
              <a:t>  </a:t>
            </a:r>
            <a:r>
              <a:rPr lang="ru-RU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mbria" pitchFamily="18" charset="0"/>
              </a:rPr>
              <a:t>безпеки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mbria" pitchFamily="18" charset="0"/>
              </a:rPr>
              <a:t> </a:t>
            </a:r>
          </a:p>
          <a:p>
            <a:pPr algn="ctr"/>
            <a:r>
              <a:rPr lang="ru-RU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mbria" pitchFamily="18" charset="0"/>
              </a:rPr>
              <a:t>життєдіяльності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Cambria" pitchFamily="18" charset="0"/>
            </a:endParaRPr>
          </a:p>
        </p:txBody>
      </p:sp>
      <p:sp>
        <p:nvSpPr>
          <p:cNvPr id="4" name="Блок-схема: решение 3"/>
          <p:cNvSpPr/>
          <p:nvPr/>
        </p:nvSpPr>
        <p:spPr bwMode="auto">
          <a:xfrm>
            <a:off x="346840" y="2065282"/>
            <a:ext cx="2979684" cy="1813035"/>
          </a:xfrm>
          <a:prstGeom prst="flowChartDecisi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Здоров'я маємо – не дбаємо, а погубивши – плачемо…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Блок-схема: решение 4"/>
          <p:cNvSpPr/>
          <p:nvPr/>
        </p:nvSpPr>
        <p:spPr bwMode="auto">
          <a:xfrm>
            <a:off x="3610303" y="2123088"/>
            <a:ext cx="3042745" cy="1723697"/>
          </a:xfrm>
          <a:prstGeom prst="flowChartDecisi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Знання Правил дорожнього руху – безпека нашого життя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Блок-схема: решение 5"/>
          <p:cNvSpPr/>
          <p:nvPr/>
        </p:nvSpPr>
        <p:spPr bwMode="auto">
          <a:xfrm>
            <a:off x="2002221" y="3158358"/>
            <a:ext cx="2932387" cy="1713187"/>
          </a:xfrm>
          <a:prstGeom prst="flowChartDecisi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Не будьмо байдужими – врятуємо наш світ від пожеж!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решение 6"/>
          <p:cNvSpPr/>
          <p:nvPr/>
        </p:nvSpPr>
        <p:spPr bwMode="auto">
          <a:xfrm>
            <a:off x="1949669" y="4981904"/>
            <a:ext cx="3048000" cy="1781503"/>
          </a:xfrm>
          <a:prstGeom prst="flowChartDecisi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Цивільна оборона – добрі знання, швидка дія, право на життя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L:\Картинная галерея\ШКОЛА 2011\1-4 кл\свято чистоти і здоровя\DSCN07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80473">
            <a:off x="253752" y="4286776"/>
            <a:ext cx="1959265" cy="1469449"/>
          </a:xfrm>
          <a:prstGeom prst="rect">
            <a:avLst/>
          </a:prstGeom>
          <a:noFill/>
        </p:spPr>
      </p:pic>
      <p:pic>
        <p:nvPicPr>
          <p:cNvPr id="30723" name="Picture 3" descr="L:\Картинная галерея\ШКОЛА 2011\1-4 кл\свято чистоти і здоровя\DSCN07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75187">
            <a:off x="4766403" y="4362466"/>
            <a:ext cx="1819940" cy="1364955"/>
          </a:xfrm>
          <a:prstGeom prst="rect">
            <a:avLst/>
          </a:prstGeom>
          <a:noFill/>
        </p:spPr>
      </p:pic>
      <p:pic>
        <p:nvPicPr>
          <p:cNvPr id="30724" name="Picture 4" descr="L:\Картинная галерея\ШКОЛА 2011\ОП\DSC_0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728" y="6374902"/>
            <a:ext cx="1789673" cy="1190016"/>
          </a:xfrm>
          <a:prstGeom prst="rect">
            <a:avLst/>
          </a:prstGeom>
          <a:noFill/>
        </p:spPr>
      </p:pic>
      <p:pic>
        <p:nvPicPr>
          <p:cNvPr id="30725" name="Picture 5" descr="L:\Картинная галерея\ШКОЛА 2011\ПОЖЕЖНА БЕЗПЕКА\PIC_0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7875" y="7252411"/>
            <a:ext cx="2023351" cy="1517513"/>
          </a:xfrm>
          <a:prstGeom prst="rect">
            <a:avLst/>
          </a:prstGeom>
          <a:noFill/>
        </p:spPr>
      </p:pic>
      <p:pic>
        <p:nvPicPr>
          <p:cNvPr id="30726" name="Picture 6" descr="L:\Картинная галерея\ШКОЛА 2011\ПОЖЕЖНА БЕЗПЕКА\PIC_00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4184" y="6342433"/>
            <a:ext cx="1882871" cy="1412154"/>
          </a:xfrm>
          <a:prstGeom prst="rect">
            <a:avLst/>
          </a:prstGeom>
          <a:noFill/>
        </p:spPr>
      </p:pic>
      <p:pic>
        <p:nvPicPr>
          <p:cNvPr id="30727" name="Picture 7" descr="C:\Documents and Settings\Admin\Рабочий стол\Za_zdorove_wuttya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911" y="189186"/>
            <a:ext cx="1217394" cy="12173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966" y="252247"/>
            <a:ext cx="2364828" cy="20313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Готовність закладу до роботи в новому навчальному році та осінньо-зимовий період (вересень)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36026" y="5123792"/>
            <a:ext cx="2375337" cy="211015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Робота закладу установи з питань пожежної безпеки, профілактики виробничого та дитячого травматизму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162097" y="283778"/>
            <a:ext cx="2238702" cy="20313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Організація умов і охорона праці в закладі відповідно до нормативно-правових актів</a:t>
            </a:r>
          </a:p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162097" y="5139559"/>
            <a:ext cx="2333295" cy="20313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Безпечний стан будівель і споруд навчального закладу. Відзначення всесвітнього Дня охорони праці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 bwMode="auto">
          <a:xfrm>
            <a:off x="677917" y="2554014"/>
            <a:ext cx="5612524" cy="2286000"/>
          </a:xfrm>
          <a:prstGeom prst="ellips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Tahoma" pitchFamily="34" charset="0"/>
              </a:rPr>
              <a:t>Проведення </a:t>
            </a:r>
            <a:r>
              <a:rPr kumimoji="0" lang="uk-UA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Tahoma" pitchFamily="34" charset="0"/>
              </a:rPr>
              <a:t>“Тижнів</a:t>
            </a:r>
            <a:r>
              <a:rPr kumimoji="0" lang="uk-UA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Tahoma" pitchFamily="34" charset="0"/>
              </a:rPr>
              <a:t> охорони </a:t>
            </a:r>
            <a:r>
              <a:rPr kumimoji="0" lang="uk-UA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Tahoma" pitchFamily="34" charset="0"/>
              </a:rPr>
              <a:t>праці”</a:t>
            </a:r>
            <a:r>
              <a:rPr kumimoji="0" lang="uk-UA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Tahoma" pitchFamily="34" charset="0"/>
              </a:rPr>
              <a:t> має на меті постійний контроль за станом охорони праці в структурних підрозділах безпосередньо самими підрозділами</a:t>
            </a:r>
            <a:endParaRPr kumimoji="0" lang="ru-RU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26" name="Picture 2" descr="L:\Картинная галерея\Ясинуватська школа\школа (фасад)\Фото009.jpg"/>
          <p:cNvPicPr>
            <a:picLocks noChangeAspect="1" noChangeArrowheads="1"/>
          </p:cNvPicPr>
          <p:nvPr/>
        </p:nvPicPr>
        <p:blipFill>
          <a:blip r:embed="rId2" cstate="print"/>
          <a:srcRect t="7856" b="10238"/>
          <a:stretch>
            <a:fillRect/>
          </a:stretch>
        </p:blipFill>
        <p:spPr bwMode="auto">
          <a:xfrm>
            <a:off x="2205702" y="7378263"/>
            <a:ext cx="2669840" cy="1765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39614" y="1860331"/>
            <a:ext cx="3767959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j-lt"/>
              </a:rPr>
              <a:t>Протипожежна</a:t>
            </a:r>
            <a:r>
              <a:rPr lang="ru-RU" sz="2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j-lt"/>
              </a:rPr>
              <a:t> </a:t>
            </a:r>
            <a:r>
              <a:rPr lang="ru-RU" sz="28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j-lt"/>
              </a:rPr>
              <a:t>безпека</a:t>
            </a:r>
            <a:r>
              <a:rPr lang="ru-RU" sz="2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j-lt"/>
              </a:rPr>
              <a:t> – </a:t>
            </a:r>
          </a:p>
          <a:p>
            <a:pPr algn="ctr"/>
            <a:r>
              <a:rPr lang="ru-RU" sz="2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j-lt"/>
              </a:rPr>
              <a:t>основа </a:t>
            </a:r>
            <a:r>
              <a:rPr lang="ru-RU" sz="28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j-lt"/>
              </a:rPr>
              <a:t>життя</a:t>
            </a:r>
            <a:endParaRPr lang="ru-RU" sz="2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186" y="283778"/>
            <a:ext cx="2301766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600" dirty="0" smtClean="0"/>
              <a:t>Інструктажі з працівниками з протипожежної безпеки</a:t>
            </a:r>
            <a:endParaRPr lang="ru-RU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4635062" y="283781"/>
            <a:ext cx="1939159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600" dirty="0" smtClean="0"/>
              <a:t>Практичні заняття з відпрацювання плану евакуації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268015" y="4603531"/>
            <a:ext cx="2522483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600" dirty="0" smtClean="0"/>
              <a:t>Заняття з користування первинними засобами пожежогасіння</a:t>
            </a:r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333298" y="3641835"/>
            <a:ext cx="231753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Укомплектування пожежного щита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925615" y="6069724"/>
            <a:ext cx="2727435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Інструктажі з учнями з протипожежної безпеки</a:t>
            </a:r>
            <a:endParaRPr lang="ru-RU" dirty="0"/>
          </a:p>
        </p:txBody>
      </p:sp>
      <p:cxnSp>
        <p:nvCxnSpPr>
          <p:cNvPr id="12" name="Прямая со стрелкой 11"/>
          <p:cNvCxnSpPr/>
          <p:nvPr/>
        </p:nvCxnSpPr>
        <p:spPr bwMode="auto">
          <a:xfrm flipH="1" flipV="1">
            <a:off x="1608082" y="1450428"/>
            <a:ext cx="1269125" cy="4099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Прямая со стрелкой 12"/>
          <p:cNvCxnSpPr/>
          <p:nvPr/>
        </p:nvCxnSpPr>
        <p:spPr bwMode="auto">
          <a:xfrm flipV="1">
            <a:off x="4146331" y="1360999"/>
            <a:ext cx="1600200" cy="4835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Прямая со стрелкой 18"/>
          <p:cNvCxnSpPr>
            <a:stCxn id="2" idx="2"/>
          </p:cNvCxnSpPr>
          <p:nvPr/>
        </p:nvCxnSpPr>
        <p:spPr bwMode="auto">
          <a:xfrm>
            <a:off x="3523594" y="3245326"/>
            <a:ext cx="23647" cy="38074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Прямая со стрелкой 21"/>
          <p:cNvCxnSpPr/>
          <p:nvPr/>
        </p:nvCxnSpPr>
        <p:spPr bwMode="auto">
          <a:xfrm flipH="1">
            <a:off x="1355836" y="3310759"/>
            <a:ext cx="1072054" cy="11981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Прямая со стрелкой 24"/>
          <p:cNvCxnSpPr/>
          <p:nvPr/>
        </p:nvCxnSpPr>
        <p:spPr bwMode="auto">
          <a:xfrm>
            <a:off x="4887310" y="3326524"/>
            <a:ext cx="1213945" cy="272743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9" name="Picture 4" descr="L:\Картинная галерея\ШКОЛА 2011\Проведення інструктажів з ОП\DSC_0030.JPG"/>
          <p:cNvPicPr>
            <a:picLocks noChangeAspect="1" noChangeArrowheads="1"/>
          </p:cNvPicPr>
          <p:nvPr/>
        </p:nvPicPr>
        <p:blipFill>
          <a:blip r:embed="rId2" cstate="print"/>
          <a:srcRect l="9149" r="12606"/>
          <a:stretch>
            <a:fillRect/>
          </a:stretch>
        </p:blipFill>
        <p:spPr bwMode="auto">
          <a:xfrm>
            <a:off x="3436883" y="4443127"/>
            <a:ext cx="1891861" cy="1516238"/>
          </a:xfrm>
          <a:prstGeom prst="rect">
            <a:avLst/>
          </a:prstGeom>
          <a:noFill/>
        </p:spPr>
      </p:pic>
      <p:pic>
        <p:nvPicPr>
          <p:cNvPr id="30" name="Picture 3" descr="L:\Картинная галерея\ШКОЛА 2011\Проведення інструктажів з ОП\DSC_0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83189" y="5770180"/>
            <a:ext cx="2347276" cy="1560786"/>
          </a:xfrm>
          <a:prstGeom prst="rect">
            <a:avLst/>
          </a:prstGeom>
          <a:noFill/>
        </p:spPr>
      </p:pic>
      <p:pic>
        <p:nvPicPr>
          <p:cNvPr id="31" name="Picture 2" descr="L:\Картинная галерея\ШКОЛА 2011\ПОЖЕЖНА БЕЗПЕКА\PIC_0004.JPG"/>
          <p:cNvPicPr>
            <a:picLocks noChangeAspect="1" noChangeArrowheads="1"/>
          </p:cNvPicPr>
          <p:nvPr/>
        </p:nvPicPr>
        <p:blipFill>
          <a:blip r:embed="rId4" cstate="print"/>
          <a:srcRect r="6651"/>
          <a:stretch>
            <a:fillRect/>
          </a:stretch>
        </p:blipFill>
        <p:spPr bwMode="auto">
          <a:xfrm>
            <a:off x="3016469" y="7204842"/>
            <a:ext cx="2138854" cy="1718440"/>
          </a:xfrm>
          <a:prstGeom prst="rect">
            <a:avLst/>
          </a:prstGeom>
          <a:noFill/>
        </p:spPr>
      </p:pic>
      <p:pic>
        <p:nvPicPr>
          <p:cNvPr id="2050" name="Picture 2" descr="L:\Картинная галерея\Фотомалюнки\Малюнки на протипожежну тематика\images12345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9622" y="1639614"/>
            <a:ext cx="1379483" cy="1655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L:\Картинная галерея\Фотомалюнки\Малюнки на протипожежну тематика\images (5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6892" y="1939158"/>
            <a:ext cx="1308045" cy="13080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59119" y="3716198"/>
            <a:ext cx="55082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ЕЛЕКТРОБЕЗПЕКА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20205" y="551794"/>
            <a:ext cx="26486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/>
              <a:t>Перевірка стану усіх електророзеток. Зробити біля кожної надпис 220В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41434" y="4840013"/>
            <a:ext cx="24751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/>
              <a:t>Наявність схем електропостачання, паспорти заземлюючого пристрою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894081" y="4966138"/>
            <a:ext cx="26013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/>
              <a:t>Забезпечення робочих місць засобами захисту від ураження електрострумом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25668" y="583325"/>
            <a:ext cx="24594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/>
              <a:t>Відповідальний за електрогосподарство, ознайомлений з обов'язками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144110" y="6274676"/>
            <a:ext cx="2522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Інструктаж з ОП для працівників</a:t>
            </a:r>
            <a:endParaRPr lang="ru-RU" dirty="0"/>
          </a:p>
        </p:txBody>
      </p:sp>
      <p:pic>
        <p:nvPicPr>
          <p:cNvPr id="5122" name="Picture 2" descr="http://t0.gstatic.com/images?q=tbn:ANd9GcTVJ-XBdcXemCeWtWoCsjKNnU9YWlK5s-t80vn338sz3OX_Gc5_5g"/>
          <p:cNvPicPr>
            <a:picLocks noChangeAspect="1" noChangeArrowheads="1"/>
          </p:cNvPicPr>
          <p:nvPr/>
        </p:nvPicPr>
        <p:blipFill>
          <a:blip r:embed="rId2" cstate="print">
            <a:lum bright="20000" contrast="40000"/>
          </a:blip>
          <a:srcRect/>
          <a:stretch>
            <a:fillRect/>
          </a:stretch>
        </p:blipFill>
        <p:spPr bwMode="auto">
          <a:xfrm>
            <a:off x="4999398" y="1722438"/>
            <a:ext cx="1294580" cy="1745976"/>
          </a:xfrm>
          <a:prstGeom prst="rect">
            <a:avLst/>
          </a:prstGeom>
          <a:noFill/>
        </p:spPr>
      </p:pic>
      <p:pic>
        <p:nvPicPr>
          <p:cNvPr id="5124" name="Picture 4" descr="http://t1.gstatic.com/images?q=tbn:ANd9GcRv1QsAFnee2Cp6mKZrUBVboGKpmA7z34xbHtjsMkPifIPnRfLT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804041" y="1751847"/>
            <a:ext cx="1373133" cy="1745743"/>
          </a:xfrm>
          <a:prstGeom prst="rect">
            <a:avLst/>
          </a:prstGeom>
          <a:noFill/>
        </p:spPr>
      </p:pic>
      <p:pic>
        <p:nvPicPr>
          <p:cNvPr id="5126" name="Picture 6" descr="http://t3.gstatic.com/images?q=tbn:ANd9GcQskI4UkOsFYG_wKNXpGrM63vkM7JDRvEVx3D4LBcvFsoiihQy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7511" y="1686909"/>
            <a:ext cx="2133317" cy="1908285"/>
          </a:xfrm>
          <a:prstGeom prst="rect">
            <a:avLst/>
          </a:prstGeom>
          <a:noFill/>
        </p:spPr>
      </p:pic>
      <p:pic>
        <p:nvPicPr>
          <p:cNvPr id="11" name="Picture 2" descr="L:\Картинная галерея\Ясинуватська школа\ОХОРОНА ПРАЦІ 2010\PIC_00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799" y="7137838"/>
            <a:ext cx="2065282" cy="1548962"/>
          </a:xfrm>
          <a:prstGeom prst="rect">
            <a:avLst/>
          </a:prstGeom>
          <a:noFill/>
        </p:spPr>
      </p:pic>
      <p:pic>
        <p:nvPicPr>
          <p:cNvPr id="12" name="Picture 3" descr="L:\Картинная галерея\ШКОЛА 2011\Проведення інструктажів з ОП\DCIM\100NCD40\DSC_00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9642" y="7126014"/>
            <a:ext cx="2426307" cy="16133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ind_2330_slide">
  <a:themeElements>
    <a:clrScheme name="Тема Office 2">
      <a:dk1>
        <a:srgbClr val="000000"/>
      </a:dk1>
      <a:lt1>
        <a:srgbClr val="FFCCFF"/>
      </a:lt1>
      <a:dk2>
        <a:srgbClr val="000000"/>
      </a:dk2>
      <a:lt2>
        <a:srgbClr val="CCCCCC"/>
      </a:lt2>
      <a:accent1>
        <a:srgbClr val="99364E"/>
      </a:accent1>
      <a:accent2>
        <a:srgbClr val="5A3699"/>
      </a:accent2>
      <a:accent3>
        <a:srgbClr val="FFE2FF"/>
      </a:accent3>
      <a:accent4>
        <a:srgbClr val="000000"/>
      </a:accent4>
      <a:accent5>
        <a:srgbClr val="CAAEB2"/>
      </a:accent5>
      <a:accent6>
        <a:srgbClr val="51308A"/>
      </a:accent6>
      <a:hlink>
        <a:srgbClr val="6E216E"/>
      </a:hlink>
      <a:folHlink>
        <a:srgbClr val="2D3C80"/>
      </a:folHlink>
    </a:clrScheme>
    <a:fontScheme name="Тема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CCFF"/>
        </a:lt1>
        <a:dk2>
          <a:srgbClr val="000000"/>
        </a:dk2>
        <a:lt2>
          <a:srgbClr val="CCCCCC"/>
        </a:lt2>
        <a:accent1>
          <a:srgbClr val="992E99"/>
        </a:accent1>
        <a:accent2>
          <a:srgbClr val="852E85"/>
        </a:accent2>
        <a:accent3>
          <a:srgbClr val="FFE2FF"/>
        </a:accent3>
        <a:accent4>
          <a:srgbClr val="000000"/>
        </a:accent4>
        <a:accent5>
          <a:srgbClr val="CAADCA"/>
        </a:accent5>
        <a:accent6>
          <a:srgbClr val="782978"/>
        </a:accent6>
        <a:hlink>
          <a:srgbClr val="732273"/>
        </a:hlink>
        <a:folHlink>
          <a:srgbClr val="66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CCFF"/>
        </a:lt1>
        <a:dk2>
          <a:srgbClr val="000000"/>
        </a:dk2>
        <a:lt2>
          <a:srgbClr val="CCCCCC"/>
        </a:lt2>
        <a:accent1>
          <a:srgbClr val="99364E"/>
        </a:accent1>
        <a:accent2>
          <a:srgbClr val="5A3699"/>
        </a:accent2>
        <a:accent3>
          <a:srgbClr val="FFE2FF"/>
        </a:accent3>
        <a:accent4>
          <a:srgbClr val="000000"/>
        </a:accent4>
        <a:accent5>
          <a:srgbClr val="CAAEB2"/>
        </a:accent5>
        <a:accent6>
          <a:srgbClr val="51308A"/>
        </a:accent6>
        <a:hlink>
          <a:srgbClr val="6E216E"/>
        </a:hlink>
        <a:folHlink>
          <a:srgbClr val="2D3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CCFF"/>
        </a:lt1>
        <a:dk2>
          <a:srgbClr val="000000"/>
        </a:dk2>
        <a:lt2>
          <a:srgbClr val="CCCCCC"/>
        </a:lt2>
        <a:accent1>
          <a:srgbClr val="468019"/>
        </a:accent1>
        <a:accent2>
          <a:srgbClr val="8C2A8C"/>
        </a:accent2>
        <a:accent3>
          <a:srgbClr val="FFE2FF"/>
        </a:accent3>
        <a:accent4>
          <a:srgbClr val="000000"/>
        </a:accent4>
        <a:accent5>
          <a:srgbClr val="B0C0AB"/>
        </a:accent5>
        <a:accent6>
          <a:srgbClr val="7E257E"/>
        </a:accent6>
        <a:hlink>
          <a:srgbClr val="5E571C"/>
        </a:hlink>
        <a:folHlink>
          <a:srgbClr val="005E4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CCFF"/>
        </a:lt1>
        <a:dk2>
          <a:srgbClr val="000000"/>
        </a:dk2>
        <a:lt2>
          <a:srgbClr val="CCCCCC"/>
        </a:lt2>
        <a:accent1>
          <a:srgbClr val="8C501C"/>
        </a:accent1>
        <a:accent2>
          <a:srgbClr val="5E6600"/>
        </a:accent2>
        <a:accent3>
          <a:srgbClr val="FFE2FF"/>
        </a:accent3>
        <a:accent4>
          <a:srgbClr val="000000"/>
        </a:accent4>
        <a:accent5>
          <a:srgbClr val="C5B3AB"/>
        </a:accent5>
        <a:accent6>
          <a:srgbClr val="545C00"/>
        </a:accent6>
        <a:hlink>
          <a:srgbClr val="004573"/>
        </a:hlink>
        <a:folHlink>
          <a:srgbClr val="7322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92E99"/>
        </a:accent1>
        <a:accent2>
          <a:srgbClr val="852E85"/>
        </a:accent2>
        <a:accent3>
          <a:srgbClr val="FFFFFF"/>
        </a:accent3>
        <a:accent4>
          <a:srgbClr val="000000"/>
        </a:accent4>
        <a:accent5>
          <a:srgbClr val="CAADCA"/>
        </a:accent5>
        <a:accent6>
          <a:srgbClr val="782978"/>
        </a:accent6>
        <a:hlink>
          <a:srgbClr val="732273"/>
        </a:hlink>
        <a:folHlink>
          <a:srgbClr val="66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9364E"/>
        </a:accent1>
        <a:accent2>
          <a:srgbClr val="5A3699"/>
        </a:accent2>
        <a:accent3>
          <a:srgbClr val="FFFFFF"/>
        </a:accent3>
        <a:accent4>
          <a:srgbClr val="000000"/>
        </a:accent4>
        <a:accent5>
          <a:srgbClr val="CAAEB2"/>
        </a:accent5>
        <a:accent6>
          <a:srgbClr val="51308A"/>
        </a:accent6>
        <a:hlink>
          <a:srgbClr val="6E216E"/>
        </a:hlink>
        <a:folHlink>
          <a:srgbClr val="2D3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468019"/>
        </a:accent1>
        <a:accent2>
          <a:srgbClr val="8C2A8C"/>
        </a:accent2>
        <a:accent3>
          <a:srgbClr val="FFFFFF"/>
        </a:accent3>
        <a:accent4>
          <a:srgbClr val="000000"/>
        </a:accent4>
        <a:accent5>
          <a:srgbClr val="B0C0AB"/>
        </a:accent5>
        <a:accent6>
          <a:srgbClr val="7E257E"/>
        </a:accent6>
        <a:hlink>
          <a:srgbClr val="5E571C"/>
        </a:hlink>
        <a:folHlink>
          <a:srgbClr val="005E4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C501C"/>
        </a:accent1>
        <a:accent2>
          <a:srgbClr val="5E6600"/>
        </a:accent2>
        <a:accent3>
          <a:srgbClr val="FFFFFF"/>
        </a:accent3>
        <a:accent4>
          <a:srgbClr val="000000"/>
        </a:accent4>
        <a:accent5>
          <a:srgbClr val="C5B3AB"/>
        </a:accent5>
        <a:accent6>
          <a:srgbClr val="545C00"/>
        </a:accent6>
        <a:hlink>
          <a:srgbClr val="004573"/>
        </a:hlink>
        <a:folHlink>
          <a:srgbClr val="73227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CCFF"/>
      </a:lt1>
      <a:dk2>
        <a:srgbClr val="000000"/>
      </a:dk2>
      <a:lt2>
        <a:srgbClr val="CCCCCC"/>
      </a:lt2>
      <a:accent1>
        <a:srgbClr val="99364E"/>
      </a:accent1>
      <a:accent2>
        <a:srgbClr val="5A3699"/>
      </a:accent2>
      <a:accent3>
        <a:srgbClr val="FFE2FF"/>
      </a:accent3>
      <a:accent4>
        <a:srgbClr val="000000"/>
      </a:accent4>
      <a:accent5>
        <a:srgbClr val="CAAEB2"/>
      </a:accent5>
      <a:accent6>
        <a:srgbClr val="51308A"/>
      </a:accent6>
      <a:hlink>
        <a:srgbClr val="6E216E"/>
      </a:hlink>
      <a:folHlink>
        <a:srgbClr val="2D3C8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CCFF"/>
        </a:lt1>
        <a:dk2>
          <a:srgbClr val="000000"/>
        </a:dk2>
        <a:lt2>
          <a:srgbClr val="CCCCCC"/>
        </a:lt2>
        <a:accent1>
          <a:srgbClr val="992E99"/>
        </a:accent1>
        <a:accent2>
          <a:srgbClr val="852E85"/>
        </a:accent2>
        <a:accent3>
          <a:srgbClr val="FFE2FF"/>
        </a:accent3>
        <a:accent4>
          <a:srgbClr val="000000"/>
        </a:accent4>
        <a:accent5>
          <a:srgbClr val="CAADCA"/>
        </a:accent5>
        <a:accent6>
          <a:srgbClr val="782978"/>
        </a:accent6>
        <a:hlink>
          <a:srgbClr val="732273"/>
        </a:hlink>
        <a:folHlink>
          <a:srgbClr val="66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CCFF"/>
        </a:lt1>
        <a:dk2>
          <a:srgbClr val="000000"/>
        </a:dk2>
        <a:lt2>
          <a:srgbClr val="CCCCCC"/>
        </a:lt2>
        <a:accent1>
          <a:srgbClr val="99364E"/>
        </a:accent1>
        <a:accent2>
          <a:srgbClr val="5A3699"/>
        </a:accent2>
        <a:accent3>
          <a:srgbClr val="FFE2FF"/>
        </a:accent3>
        <a:accent4>
          <a:srgbClr val="000000"/>
        </a:accent4>
        <a:accent5>
          <a:srgbClr val="CAAEB2"/>
        </a:accent5>
        <a:accent6>
          <a:srgbClr val="51308A"/>
        </a:accent6>
        <a:hlink>
          <a:srgbClr val="6E216E"/>
        </a:hlink>
        <a:folHlink>
          <a:srgbClr val="2D3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CCFF"/>
        </a:lt1>
        <a:dk2>
          <a:srgbClr val="000000"/>
        </a:dk2>
        <a:lt2>
          <a:srgbClr val="CCCCCC"/>
        </a:lt2>
        <a:accent1>
          <a:srgbClr val="468019"/>
        </a:accent1>
        <a:accent2>
          <a:srgbClr val="8C2A8C"/>
        </a:accent2>
        <a:accent3>
          <a:srgbClr val="FFE2FF"/>
        </a:accent3>
        <a:accent4>
          <a:srgbClr val="000000"/>
        </a:accent4>
        <a:accent5>
          <a:srgbClr val="B0C0AB"/>
        </a:accent5>
        <a:accent6>
          <a:srgbClr val="7E257E"/>
        </a:accent6>
        <a:hlink>
          <a:srgbClr val="5E571C"/>
        </a:hlink>
        <a:folHlink>
          <a:srgbClr val="005E4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CCFF"/>
        </a:lt1>
        <a:dk2>
          <a:srgbClr val="000000"/>
        </a:dk2>
        <a:lt2>
          <a:srgbClr val="CCCCCC"/>
        </a:lt2>
        <a:accent1>
          <a:srgbClr val="8C501C"/>
        </a:accent1>
        <a:accent2>
          <a:srgbClr val="5E6600"/>
        </a:accent2>
        <a:accent3>
          <a:srgbClr val="FFE2FF"/>
        </a:accent3>
        <a:accent4>
          <a:srgbClr val="000000"/>
        </a:accent4>
        <a:accent5>
          <a:srgbClr val="C5B3AB"/>
        </a:accent5>
        <a:accent6>
          <a:srgbClr val="545C00"/>
        </a:accent6>
        <a:hlink>
          <a:srgbClr val="004573"/>
        </a:hlink>
        <a:folHlink>
          <a:srgbClr val="7322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92E99"/>
        </a:accent1>
        <a:accent2>
          <a:srgbClr val="852E85"/>
        </a:accent2>
        <a:accent3>
          <a:srgbClr val="FFFFFF"/>
        </a:accent3>
        <a:accent4>
          <a:srgbClr val="000000"/>
        </a:accent4>
        <a:accent5>
          <a:srgbClr val="CAADCA"/>
        </a:accent5>
        <a:accent6>
          <a:srgbClr val="782978"/>
        </a:accent6>
        <a:hlink>
          <a:srgbClr val="732273"/>
        </a:hlink>
        <a:folHlink>
          <a:srgbClr val="66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9364E"/>
        </a:accent1>
        <a:accent2>
          <a:srgbClr val="5A3699"/>
        </a:accent2>
        <a:accent3>
          <a:srgbClr val="FFFFFF"/>
        </a:accent3>
        <a:accent4>
          <a:srgbClr val="000000"/>
        </a:accent4>
        <a:accent5>
          <a:srgbClr val="CAAEB2"/>
        </a:accent5>
        <a:accent6>
          <a:srgbClr val="51308A"/>
        </a:accent6>
        <a:hlink>
          <a:srgbClr val="6E216E"/>
        </a:hlink>
        <a:folHlink>
          <a:srgbClr val="2D3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468019"/>
        </a:accent1>
        <a:accent2>
          <a:srgbClr val="8C2A8C"/>
        </a:accent2>
        <a:accent3>
          <a:srgbClr val="FFFFFF"/>
        </a:accent3>
        <a:accent4>
          <a:srgbClr val="000000"/>
        </a:accent4>
        <a:accent5>
          <a:srgbClr val="B0C0AB"/>
        </a:accent5>
        <a:accent6>
          <a:srgbClr val="7E257E"/>
        </a:accent6>
        <a:hlink>
          <a:srgbClr val="5E571C"/>
        </a:hlink>
        <a:folHlink>
          <a:srgbClr val="005E4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C501C"/>
        </a:accent1>
        <a:accent2>
          <a:srgbClr val="5E6600"/>
        </a:accent2>
        <a:accent3>
          <a:srgbClr val="FFFFFF"/>
        </a:accent3>
        <a:accent4>
          <a:srgbClr val="000000"/>
        </a:accent4>
        <a:accent5>
          <a:srgbClr val="C5B3AB"/>
        </a:accent5>
        <a:accent6>
          <a:srgbClr val="545C00"/>
        </a:accent6>
        <a:hlink>
          <a:srgbClr val="004573"/>
        </a:hlink>
        <a:folHlink>
          <a:srgbClr val="73227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ind_2330_slide</Template>
  <TotalTime>302</TotalTime>
  <Words>376</Words>
  <Application>Microsoft Office PowerPoint</Application>
  <PresentationFormat>Экран (4:3)</PresentationFormat>
  <Paragraphs>69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ind_2330_slide</vt:lpstr>
      <vt:lpstr>1_Default Design</vt:lpstr>
      <vt:lpstr>Слайд 1</vt:lpstr>
      <vt:lpstr>Слайд 2</vt:lpstr>
      <vt:lpstr>Інструктажі з ОП є одним із видів обов'язкового навчання працівників</vt:lpstr>
      <vt:lpstr>Інструктажі з безпеки життєдіяльності з учнями проводять класні керівники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1</cp:lastModifiedBy>
  <cp:revision>37</cp:revision>
  <dcterms:created xsi:type="dcterms:W3CDTF">2011-12-10T11:22:28Z</dcterms:created>
  <dcterms:modified xsi:type="dcterms:W3CDTF">2015-01-16T09:40:47Z</dcterms:modified>
</cp:coreProperties>
</file>